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30_5AAD8EB5.xml" ContentType="application/vnd.ms-powerpoint.comments+xml"/>
  <Override PartName="/ppt/notesSlides/notesSlide1.xml" ContentType="application/vnd.openxmlformats-officedocument.presentationml.notesSlide+xml"/>
  <Override PartName="/ppt/comments/modernComment_138_A9849AC5.xml" ContentType="application/vnd.ms-powerpoint.comment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omments/modernComment_137_B2B716B7.xml" ContentType="application/vnd.ms-powerpoint.comments+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1" r:id="rId4"/>
    <p:sldMasterId id="2147483648" r:id="rId5"/>
  </p:sldMasterIdLst>
  <p:notesMasterIdLst>
    <p:notesMasterId r:id="rId39"/>
  </p:notesMasterIdLst>
  <p:sldIdLst>
    <p:sldId id="256" r:id="rId6"/>
    <p:sldId id="257" r:id="rId7"/>
    <p:sldId id="258" r:id="rId8"/>
    <p:sldId id="259" r:id="rId9"/>
    <p:sldId id="260" r:id="rId10"/>
    <p:sldId id="289" r:id="rId11"/>
    <p:sldId id="298" r:id="rId12"/>
    <p:sldId id="290" r:id="rId13"/>
    <p:sldId id="310" r:id="rId14"/>
    <p:sldId id="266" r:id="rId15"/>
    <p:sldId id="301" r:id="rId16"/>
    <p:sldId id="278" r:id="rId17"/>
    <p:sldId id="281" r:id="rId18"/>
    <p:sldId id="283" r:id="rId19"/>
    <p:sldId id="284" r:id="rId20"/>
    <p:sldId id="302" r:id="rId21"/>
    <p:sldId id="303" r:id="rId22"/>
    <p:sldId id="304" r:id="rId23"/>
    <p:sldId id="312" r:id="rId24"/>
    <p:sldId id="313" r:id="rId25"/>
    <p:sldId id="311" r:id="rId26"/>
    <p:sldId id="306" r:id="rId27"/>
    <p:sldId id="307" r:id="rId28"/>
    <p:sldId id="308" r:id="rId29"/>
    <p:sldId id="309" r:id="rId30"/>
    <p:sldId id="291" r:id="rId31"/>
    <p:sldId id="272" r:id="rId32"/>
    <p:sldId id="314" r:id="rId33"/>
    <p:sldId id="288" r:id="rId34"/>
    <p:sldId id="274" r:id="rId35"/>
    <p:sldId id="275" r:id="rId36"/>
    <p:sldId id="292" r:id="rId37"/>
    <p:sldId id="294" r:id="rId38"/>
  </p:sldIdLst>
  <p:sldSz cx="18288000" cy="10287000"/>
  <p:notesSz cx="6858000" cy="9144000"/>
  <p:embeddedFontLst>
    <p:embeddedFont>
      <p:font typeface="Canva Sans 1 Bold" panose="020B0604020202020204" charset="0"/>
      <p:regular r:id="rId40"/>
    </p:embeddedFont>
    <p:embeddedFont>
      <p:font typeface="Canva Sans 2" panose="020B0604020202020204" charset="0"/>
      <p:regular r:id="rId41"/>
    </p:embeddedFont>
    <p:embeddedFont>
      <p:font typeface="Canva Sans 2 Bold" panose="020B0604020202020204" charset="0"/>
      <p:regular r:id="rId42"/>
    </p:embeddedFont>
    <p:embeddedFont>
      <p:font typeface="Poppins" panose="00000500000000000000" pitchFamily="2" charset="0"/>
      <p:regular r:id="rId43"/>
      <p:bold r:id="rId44"/>
      <p:italic r:id="rId45"/>
      <p:boldItalic r:id="rId46"/>
    </p:embeddedFont>
    <p:embeddedFont>
      <p:font typeface="Poppins Bold" panose="00000800000000000000" charset="0"/>
      <p:regular r:id="rId47"/>
      <p:bold r:id="rId48"/>
    </p:embeddedFont>
    <p:embeddedFont>
      <p:font typeface="Poppins Light" panose="00000400000000000000" pitchFamily="2" charset="0"/>
      <p:regular r:id="rId49"/>
      <p:italic r:id="rId50"/>
    </p:embeddedFont>
    <p:embeddedFont>
      <p:font typeface="Poppins Ultra-Bold"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50AD22-577C-2EAB-D69B-B8CC2A064B79}" name="Yaritza DeJesus" initials="YD" userId="S::Yaritzad@macdc.org::121455cd-c3c2-409a-a73b-ea23d8f5f119" providerId="AD"/>
  <p188:author id="{1F45CF4B-7D51-E92A-82C6-A46AD449D841}" name="Don Bianchi" initials="" userId="S::donb@macdc.org::b917637f-89a6-438f-b544-55ca92823b6b" providerId="AD"/>
  <p188:author id="{FBA94077-A0D8-B90B-0CAE-1E99A983DB1C}" name="Emily Haber" initials="" userId="S::ehaber@macdc.org::5b323f6e-c782-4a36-9951-47ec57f765c3" providerId="AD"/>
  <p188:author id="{919664C7-CF59-C60B-C4E8-5CE954E98517}" name="Nathanael  Shea" initials="" userId="S::nshea@macdc.org::6b22b61e-50f6-4e3d-997c-647bb97b1db9" providerId="AD"/>
  <p188:author id="{EAB4B2CF-195C-0783-DE3C-1591D43D9E00}" name="Elana Brochin" initials="" userId="S::elanab@macdc.org::d83fcc25-cd81-455f-a12d-f349e6b484fe" providerId="AD"/>
  <p188:author id="{08A675D8-FBEB-7C0C-772D-3337FA064080}" name="Shirronda Almeida" initials="" userId="S::shirrondaa@macdc.org::78259056-30a3-47fc-9e8e-d2c4f5ad8f58" providerId="AD"/>
  <p188:author id="{37E82CF7-470B-B382-53C9-3CB4991F843F}" name="Yaritza DeJesus" initials="YD" userId="S::yaritzad@macdc.org::121455cd-c3c2-409a-a73b-ea23d8f5f11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6BC4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C66C1A-2867-497D-9F6B-5CC9CAB69714}" v="1" dt="2024-11-22T18:53:04.7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93" autoAdjust="0"/>
  </p:normalViewPr>
  <p:slideViewPr>
    <p:cSldViewPr snapToGrid="0">
      <p:cViewPr varScale="1">
        <p:scale>
          <a:sx n="42" d="100"/>
          <a:sy n="42" d="100"/>
        </p:scale>
        <p:origin x="129" y="15"/>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ritza DeJesus" userId="S::yaritzad@macdc.org::121455cd-c3c2-409a-a73b-ea23d8f5f119" providerId="AD" clId="Web-{33B0910C-125C-F1C1-1F06-4115BDE8184A}"/>
    <pc:docChg chg="modSld">
      <pc:chgData name="Yaritza DeJesus" userId="S::yaritzad@macdc.org::121455cd-c3c2-409a-a73b-ea23d8f5f119" providerId="AD" clId="Web-{33B0910C-125C-F1C1-1F06-4115BDE8184A}" dt="2024-11-20T17:44:18.524" v="481"/>
      <pc:docMkLst>
        <pc:docMk/>
      </pc:docMkLst>
      <pc:sldChg chg="modSp">
        <pc:chgData name="Yaritza DeJesus" userId="S::yaritzad@macdc.org::121455cd-c3c2-409a-a73b-ea23d8f5f119" providerId="AD" clId="Web-{33B0910C-125C-F1C1-1F06-4115BDE8184A}" dt="2024-11-20T17:19:40.195" v="303" actId="20577"/>
        <pc:sldMkLst>
          <pc:docMk/>
          <pc:sldMk cId="0" sldId="259"/>
        </pc:sldMkLst>
        <pc:spChg chg="mod">
          <ac:chgData name="Yaritza DeJesus" userId="S::yaritzad@macdc.org::121455cd-c3c2-409a-a73b-ea23d8f5f119" providerId="AD" clId="Web-{33B0910C-125C-F1C1-1F06-4115BDE8184A}" dt="2024-11-20T17:19:15.256" v="302" actId="1076"/>
          <ac:spMkLst>
            <pc:docMk/>
            <pc:sldMk cId="0" sldId="259"/>
            <ac:spMk id="7" creationId="{00000000-0000-0000-0000-000000000000}"/>
          </ac:spMkLst>
        </pc:spChg>
        <pc:spChg chg="mod">
          <ac:chgData name="Yaritza DeJesus" userId="S::yaritzad@macdc.org::121455cd-c3c2-409a-a73b-ea23d8f5f119" providerId="AD" clId="Web-{33B0910C-125C-F1C1-1F06-4115BDE8184A}" dt="2024-11-20T17:19:40.195" v="303" actId="20577"/>
          <ac:spMkLst>
            <pc:docMk/>
            <pc:sldMk cId="0" sldId="259"/>
            <ac:spMk id="8" creationId="{00000000-0000-0000-0000-000000000000}"/>
          </ac:spMkLst>
        </pc:spChg>
      </pc:sldChg>
      <pc:sldChg chg="modSp">
        <pc:chgData name="Yaritza DeJesus" userId="S::yaritzad@macdc.org::121455cd-c3c2-409a-a73b-ea23d8f5f119" providerId="AD" clId="Web-{33B0910C-125C-F1C1-1F06-4115BDE8184A}" dt="2024-11-20T17:23:34.189" v="305" actId="1076"/>
        <pc:sldMkLst>
          <pc:docMk/>
          <pc:sldMk cId="0" sldId="260"/>
        </pc:sldMkLst>
        <pc:spChg chg="mod">
          <ac:chgData name="Yaritza DeJesus" userId="S::yaritzad@macdc.org::121455cd-c3c2-409a-a73b-ea23d8f5f119" providerId="AD" clId="Web-{33B0910C-125C-F1C1-1F06-4115BDE8184A}" dt="2024-11-20T17:23:34.189" v="305" actId="1076"/>
          <ac:spMkLst>
            <pc:docMk/>
            <pc:sldMk cId="0" sldId="260"/>
            <ac:spMk id="2" creationId="{00000000-0000-0000-0000-000000000000}"/>
          </ac:spMkLst>
        </pc:spChg>
        <pc:spChg chg="mod">
          <ac:chgData name="Yaritza DeJesus" userId="S::yaritzad@macdc.org::121455cd-c3c2-409a-a73b-ea23d8f5f119" providerId="AD" clId="Web-{33B0910C-125C-F1C1-1F06-4115BDE8184A}" dt="2024-11-20T17:22:52.250" v="304" actId="20577"/>
          <ac:spMkLst>
            <pc:docMk/>
            <pc:sldMk cId="0" sldId="260"/>
            <ac:spMk id="6" creationId="{00000000-0000-0000-0000-000000000000}"/>
          </ac:spMkLst>
        </pc:spChg>
        <pc:spChg chg="mod">
          <ac:chgData name="Yaritza DeJesus" userId="S::yaritzad@macdc.org::121455cd-c3c2-409a-a73b-ea23d8f5f119" providerId="AD" clId="Web-{33B0910C-125C-F1C1-1F06-4115BDE8184A}" dt="2024-11-19T17:25:54.993" v="188" actId="20577"/>
          <ac:spMkLst>
            <pc:docMk/>
            <pc:sldMk cId="0" sldId="260"/>
            <ac:spMk id="7" creationId="{00000000-0000-0000-0000-000000000000}"/>
          </ac:spMkLst>
        </pc:spChg>
      </pc:sldChg>
      <pc:sldChg chg="modSp">
        <pc:chgData name="Yaritza DeJesus" userId="S::yaritzad@macdc.org::121455cd-c3c2-409a-a73b-ea23d8f5f119" providerId="AD" clId="Web-{33B0910C-125C-F1C1-1F06-4115BDE8184A}" dt="2024-11-19T15:50:31.378" v="49" actId="20577"/>
        <pc:sldMkLst>
          <pc:docMk/>
          <pc:sldMk cId="0" sldId="266"/>
        </pc:sldMkLst>
        <pc:spChg chg="mod">
          <ac:chgData name="Yaritza DeJesus" userId="S::yaritzad@macdc.org::121455cd-c3c2-409a-a73b-ea23d8f5f119" providerId="AD" clId="Web-{33B0910C-125C-F1C1-1F06-4115BDE8184A}" dt="2024-11-19T15:50:31.378" v="49" actId="20577"/>
          <ac:spMkLst>
            <pc:docMk/>
            <pc:sldMk cId="0" sldId="266"/>
            <ac:spMk id="549" creationId="{A622593D-6175-3387-A76F-29966DDCAFF3}"/>
          </ac:spMkLst>
        </pc:spChg>
      </pc:sldChg>
      <pc:sldChg chg="modSp addAnim delAnim modAnim">
        <pc:chgData name="Yaritza DeJesus" userId="S::yaritzad@macdc.org::121455cd-c3c2-409a-a73b-ea23d8f5f119" providerId="AD" clId="Web-{33B0910C-125C-F1C1-1F06-4115BDE8184A}" dt="2024-11-20T15:29:20.550" v="298" actId="1076"/>
        <pc:sldMkLst>
          <pc:docMk/>
          <pc:sldMk cId="0" sldId="274"/>
        </pc:sldMkLst>
        <pc:spChg chg="mod">
          <ac:chgData name="Yaritza DeJesus" userId="S::yaritzad@macdc.org::121455cd-c3c2-409a-a73b-ea23d8f5f119" providerId="AD" clId="Web-{33B0910C-125C-F1C1-1F06-4115BDE8184A}" dt="2024-11-20T14:58:50.896" v="223" actId="1076"/>
          <ac:spMkLst>
            <pc:docMk/>
            <pc:sldMk cId="0" sldId="274"/>
            <ac:spMk id="2" creationId="{00000000-0000-0000-0000-000000000000}"/>
          </ac:spMkLst>
        </pc:spChg>
        <pc:spChg chg="mod">
          <ac:chgData name="Yaritza DeJesus" userId="S::yaritzad@macdc.org::121455cd-c3c2-409a-a73b-ea23d8f5f119" providerId="AD" clId="Web-{33B0910C-125C-F1C1-1F06-4115BDE8184A}" dt="2024-11-20T15:05:14.332" v="257" actId="1076"/>
          <ac:spMkLst>
            <pc:docMk/>
            <pc:sldMk cId="0" sldId="274"/>
            <ac:spMk id="15" creationId="{A646AA5E-FD46-9CB1-28C3-CB4A9AB14761}"/>
          </ac:spMkLst>
        </pc:spChg>
        <pc:spChg chg="mod">
          <ac:chgData name="Yaritza DeJesus" userId="S::yaritzad@macdc.org::121455cd-c3c2-409a-a73b-ea23d8f5f119" providerId="AD" clId="Web-{33B0910C-125C-F1C1-1F06-4115BDE8184A}" dt="2024-11-20T15:28:46.081" v="297" actId="1076"/>
          <ac:spMkLst>
            <pc:docMk/>
            <pc:sldMk cId="0" sldId="274"/>
            <ac:spMk id="47" creationId="{00000000-0000-0000-0000-000000000000}"/>
          </ac:spMkLst>
        </pc:spChg>
        <pc:spChg chg="mod">
          <ac:chgData name="Yaritza DeJesus" userId="S::yaritzad@macdc.org::121455cd-c3c2-409a-a73b-ea23d8f5f119" providerId="AD" clId="Web-{33B0910C-125C-F1C1-1F06-4115BDE8184A}" dt="2024-11-20T15:00:08.415" v="231" actId="20577"/>
          <ac:spMkLst>
            <pc:docMk/>
            <pc:sldMk cId="0" sldId="274"/>
            <ac:spMk id="51" creationId="{00000000-0000-0000-0000-000000000000}"/>
          </ac:spMkLst>
        </pc:spChg>
        <pc:grpChg chg="mod">
          <ac:chgData name="Yaritza DeJesus" userId="S::yaritzad@macdc.org::121455cd-c3c2-409a-a73b-ea23d8f5f119" providerId="AD" clId="Web-{33B0910C-125C-F1C1-1F06-4115BDE8184A}" dt="2024-11-20T15:27:21.957" v="274" actId="1076"/>
          <ac:grpSpMkLst>
            <pc:docMk/>
            <pc:sldMk cId="0" sldId="274"/>
            <ac:grpSpMk id="31" creationId="{00000000-0000-0000-0000-000000000000}"/>
          </ac:grpSpMkLst>
        </pc:grpChg>
        <pc:grpChg chg="mod">
          <ac:chgData name="Yaritza DeJesus" userId="S::yaritzad@macdc.org::121455cd-c3c2-409a-a73b-ea23d8f5f119" providerId="AD" clId="Web-{33B0910C-125C-F1C1-1F06-4115BDE8184A}" dt="2024-11-20T15:29:20.550" v="298" actId="1076"/>
          <ac:grpSpMkLst>
            <pc:docMk/>
            <pc:sldMk cId="0" sldId="274"/>
            <ac:grpSpMk id="34" creationId="{00000000-0000-0000-0000-000000000000}"/>
          </ac:grpSpMkLst>
        </pc:grpChg>
        <pc:grpChg chg="mod">
          <ac:chgData name="Yaritza DeJesus" userId="S::yaritzad@macdc.org::121455cd-c3c2-409a-a73b-ea23d8f5f119" providerId="AD" clId="Web-{33B0910C-125C-F1C1-1F06-4115BDE8184A}" dt="2024-11-20T15:04:28.252" v="251" actId="14100"/>
          <ac:grpSpMkLst>
            <pc:docMk/>
            <pc:sldMk cId="0" sldId="274"/>
            <ac:grpSpMk id="38" creationId="{00000000-0000-0000-0000-000000000000}"/>
          </ac:grpSpMkLst>
        </pc:grpChg>
        <pc:grpChg chg="mod">
          <ac:chgData name="Yaritza DeJesus" userId="S::yaritzad@macdc.org::121455cd-c3c2-409a-a73b-ea23d8f5f119" providerId="AD" clId="Web-{33B0910C-125C-F1C1-1F06-4115BDE8184A}" dt="2024-11-20T15:05:55.318" v="267" actId="1076"/>
          <ac:grpSpMkLst>
            <pc:docMk/>
            <pc:sldMk cId="0" sldId="274"/>
            <ac:grpSpMk id="41" creationId="{00000000-0000-0000-0000-000000000000}"/>
          </ac:grpSpMkLst>
        </pc:grpChg>
        <pc:picChg chg="mod">
          <ac:chgData name="Yaritza DeJesus" userId="S::yaritzad@macdc.org::121455cd-c3c2-409a-a73b-ea23d8f5f119" providerId="AD" clId="Web-{33B0910C-125C-F1C1-1F06-4115BDE8184A}" dt="2024-11-20T14:58:00.254" v="219" actId="1076"/>
          <ac:picMkLst>
            <pc:docMk/>
            <pc:sldMk cId="0" sldId="274"/>
            <ac:picMk id="6" creationId="{25A7EA24-6A8C-8238-B689-CD16224B6308}"/>
          </ac:picMkLst>
        </pc:picChg>
      </pc:sldChg>
      <pc:sldChg chg="modSp">
        <pc:chgData name="Yaritza DeJesus" userId="S::yaritzad@macdc.org::121455cd-c3c2-409a-a73b-ea23d8f5f119" providerId="AD" clId="Web-{33B0910C-125C-F1C1-1F06-4115BDE8184A}" dt="2024-11-19T14:56:48.066" v="20" actId="20577"/>
        <pc:sldMkLst>
          <pc:docMk/>
          <pc:sldMk cId="3365575143" sldId="278"/>
        </pc:sldMkLst>
        <pc:spChg chg="mod">
          <ac:chgData name="Yaritza DeJesus" userId="S::yaritzad@macdc.org::121455cd-c3c2-409a-a73b-ea23d8f5f119" providerId="AD" clId="Web-{33B0910C-125C-F1C1-1F06-4115BDE8184A}" dt="2024-11-19T14:56:48.066" v="20" actId="20577"/>
          <ac:spMkLst>
            <pc:docMk/>
            <pc:sldMk cId="3365575143" sldId="278"/>
            <ac:spMk id="17" creationId="{64BA03AE-2A2A-50B7-36D1-088F7476DA79}"/>
          </ac:spMkLst>
        </pc:spChg>
      </pc:sldChg>
      <pc:sldChg chg="modSp">
        <pc:chgData name="Yaritza DeJesus" userId="S::yaritzad@macdc.org::121455cd-c3c2-409a-a73b-ea23d8f5f119" providerId="AD" clId="Web-{33B0910C-125C-F1C1-1F06-4115BDE8184A}" dt="2024-11-20T17:37:58.226" v="361" actId="20577"/>
        <pc:sldMkLst>
          <pc:docMk/>
          <pc:sldMk cId="2272803472" sldId="284"/>
        </pc:sldMkLst>
        <pc:spChg chg="mod">
          <ac:chgData name="Yaritza DeJesus" userId="S::yaritzad@macdc.org::121455cd-c3c2-409a-a73b-ea23d8f5f119" providerId="AD" clId="Web-{33B0910C-125C-F1C1-1F06-4115BDE8184A}" dt="2024-11-20T17:37:58.226" v="361" actId="20577"/>
          <ac:spMkLst>
            <pc:docMk/>
            <pc:sldMk cId="2272803472" sldId="284"/>
            <ac:spMk id="4" creationId="{00000000-0000-0000-0000-000000000000}"/>
          </ac:spMkLst>
        </pc:spChg>
      </pc:sldChg>
      <pc:sldChg chg="modSp">
        <pc:chgData name="Yaritza DeJesus" userId="S::yaritzad@macdc.org::121455cd-c3c2-409a-a73b-ea23d8f5f119" providerId="AD" clId="Web-{33B0910C-125C-F1C1-1F06-4115BDE8184A}" dt="2024-11-20T17:44:18.524" v="481"/>
        <pc:sldMkLst>
          <pc:docMk/>
          <pc:sldMk cId="814453194" sldId="288"/>
        </pc:sldMkLst>
        <pc:graphicFrameChg chg="mod modGraphic">
          <ac:chgData name="Yaritza DeJesus" userId="S::yaritzad@macdc.org::121455cd-c3c2-409a-a73b-ea23d8f5f119" providerId="AD" clId="Web-{33B0910C-125C-F1C1-1F06-4115BDE8184A}" dt="2024-11-20T17:44:18.524" v="481"/>
          <ac:graphicFrameMkLst>
            <pc:docMk/>
            <pc:sldMk cId="814453194" sldId="288"/>
            <ac:graphicFrameMk id="16" creationId="{DFCDE650-20A0-1223-BBAA-D419BA6A225C}"/>
          </ac:graphicFrameMkLst>
        </pc:graphicFrameChg>
      </pc:sldChg>
      <pc:sldChg chg="modSp">
        <pc:chgData name="Yaritza DeJesus" userId="S::yaritzad@macdc.org::121455cd-c3c2-409a-a73b-ea23d8f5f119" providerId="AD" clId="Web-{33B0910C-125C-F1C1-1F06-4115BDE8184A}" dt="2024-11-19T17:37:51.317" v="196" actId="1076"/>
        <pc:sldMkLst>
          <pc:docMk/>
          <pc:sldMk cId="25071315" sldId="289"/>
        </pc:sldMkLst>
        <pc:grpChg chg="mod">
          <ac:chgData name="Yaritza DeJesus" userId="S::yaritzad@macdc.org::121455cd-c3c2-409a-a73b-ea23d8f5f119" providerId="AD" clId="Web-{33B0910C-125C-F1C1-1F06-4115BDE8184A}" dt="2024-11-19T17:37:51.317" v="196" actId="1076"/>
          <ac:grpSpMkLst>
            <pc:docMk/>
            <pc:sldMk cId="25071315" sldId="289"/>
            <ac:grpSpMk id="21" creationId="{00000000-0000-0000-0000-000000000000}"/>
          </ac:grpSpMkLst>
        </pc:grpChg>
        <pc:picChg chg="mod">
          <ac:chgData name="Yaritza DeJesus" userId="S::yaritzad@macdc.org::121455cd-c3c2-409a-a73b-ea23d8f5f119" providerId="AD" clId="Web-{33B0910C-125C-F1C1-1F06-4115BDE8184A}" dt="2024-11-19T14:54:27.237" v="14" actId="1076"/>
          <ac:picMkLst>
            <pc:docMk/>
            <pc:sldMk cId="25071315" sldId="289"/>
            <ac:picMk id="9" creationId="{B604EE16-7118-4469-C309-5048788F87E0}"/>
          </ac:picMkLst>
        </pc:picChg>
      </pc:sldChg>
      <pc:sldChg chg="modSp">
        <pc:chgData name="Yaritza DeJesus" userId="S::yaritzad@macdc.org::121455cd-c3c2-409a-a73b-ea23d8f5f119" providerId="AD" clId="Web-{33B0910C-125C-F1C1-1F06-4115BDE8184A}" dt="2024-11-19T17:37:43.473" v="195" actId="1076"/>
        <pc:sldMkLst>
          <pc:docMk/>
          <pc:sldMk cId="1039813047" sldId="290"/>
        </pc:sldMkLst>
        <pc:picChg chg="mod">
          <ac:chgData name="Yaritza DeJesus" userId="S::yaritzad@macdc.org::121455cd-c3c2-409a-a73b-ea23d8f5f119" providerId="AD" clId="Web-{33B0910C-125C-F1C1-1F06-4115BDE8184A}" dt="2024-11-19T17:37:43.473" v="195" actId="1076"/>
          <ac:picMkLst>
            <pc:docMk/>
            <pc:sldMk cId="1039813047" sldId="290"/>
            <ac:picMk id="28" creationId="{5AFC5805-CFE5-72FE-008F-1E7E812C89D5}"/>
          </ac:picMkLst>
        </pc:picChg>
      </pc:sldChg>
      <pc:sldChg chg="addSp modSp">
        <pc:chgData name="Yaritza DeJesus" userId="S::yaritzad@macdc.org::121455cd-c3c2-409a-a73b-ea23d8f5f119" providerId="AD" clId="Web-{33B0910C-125C-F1C1-1F06-4115BDE8184A}" dt="2024-11-19T17:37:31.692" v="194" actId="1076"/>
        <pc:sldMkLst>
          <pc:docMk/>
          <pc:sldMk cId="301657169" sldId="298"/>
        </pc:sldMkLst>
        <pc:grpChg chg="mod">
          <ac:chgData name="Yaritza DeJesus" userId="S::yaritzad@macdc.org::121455cd-c3c2-409a-a73b-ea23d8f5f119" providerId="AD" clId="Web-{33B0910C-125C-F1C1-1F06-4115BDE8184A}" dt="2024-11-19T17:37:31.692" v="194" actId="1076"/>
          <ac:grpSpMkLst>
            <pc:docMk/>
            <pc:sldMk cId="301657169" sldId="298"/>
            <ac:grpSpMk id="21" creationId="{C25A3FF1-052F-7822-1078-643F15E52D36}"/>
          </ac:grpSpMkLst>
        </pc:grpChg>
        <pc:picChg chg="add mod">
          <ac:chgData name="Yaritza DeJesus" userId="S::yaritzad@macdc.org::121455cd-c3c2-409a-a73b-ea23d8f5f119" providerId="AD" clId="Web-{33B0910C-125C-F1C1-1F06-4115BDE8184A}" dt="2024-11-19T14:54:14.659" v="13" actId="14100"/>
          <ac:picMkLst>
            <pc:docMk/>
            <pc:sldMk cId="301657169" sldId="298"/>
            <ac:picMk id="6" creationId="{2B3DA0A0-D25C-7F63-D531-44F31DC463AE}"/>
          </ac:picMkLst>
        </pc:picChg>
      </pc:sldChg>
      <pc:sldChg chg="modSp">
        <pc:chgData name="Yaritza DeJesus" userId="S::yaritzad@macdc.org::121455cd-c3c2-409a-a73b-ea23d8f5f119" providerId="AD" clId="Web-{33B0910C-125C-F1C1-1F06-4115BDE8184A}" dt="2024-11-20T17:36:55.942" v="334" actId="1076"/>
        <pc:sldMkLst>
          <pc:docMk/>
          <pc:sldMk cId="903964162" sldId="301"/>
        </pc:sldMkLst>
        <pc:spChg chg="mod">
          <ac:chgData name="Yaritza DeJesus" userId="S::yaritzad@macdc.org::121455cd-c3c2-409a-a73b-ea23d8f5f119" providerId="AD" clId="Web-{33B0910C-125C-F1C1-1F06-4115BDE8184A}" dt="2024-11-20T17:33:33.371" v="310" actId="1076"/>
          <ac:spMkLst>
            <pc:docMk/>
            <pc:sldMk cId="903964162" sldId="301"/>
            <ac:spMk id="121" creationId="{AE2C6D7B-F5A3-1ECD-F2ED-A3788ECCB526}"/>
          </ac:spMkLst>
        </pc:spChg>
        <pc:spChg chg="mod">
          <ac:chgData name="Yaritza DeJesus" userId="S::yaritzad@macdc.org::121455cd-c3c2-409a-a73b-ea23d8f5f119" providerId="AD" clId="Web-{33B0910C-125C-F1C1-1F06-4115BDE8184A}" dt="2024-11-20T17:36:55.942" v="334" actId="1076"/>
          <ac:spMkLst>
            <pc:docMk/>
            <pc:sldMk cId="903964162" sldId="301"/>
            <ac:spMk id="122" creationId="{DB885290-12E5-D7BA-F447-D455B760EE47}"/>
          </ac:spMkLst>
        </pc:spChg>
      </pc:sldChg>
      <pc:sldChg chg="modSp modCm">
        <pc:chgData name="Yaritza DeJesus" userId="S::yaritzad@macdc.org::121455cd-c3c2-409a-a73b-ea23d8f5f119" providerId="AD" clId="Web-{33B0910C-125C-F1C1-1F06-4115BDE8184A}" dt="2024-11-20T17:39:59.138" v="387" actId="20577"/>
        <pc:sldMkLst>
          <pc:docMk/>
          <pc:sldMk cId="1521323701" sldId="304"/>
        </pc:sldMkLst>
        <pc:spChg chg="mod">
          <ac:chgData name="Yaritza DeJesus" userId="S::yaritzad@macdc.org::121455cd-c3c2-409a-a73b-ea23d8f5f119" providerId="AD" clId="Web-{33B0910C-125C-F1C1-1F06-4115BDE8184A}" dt="2024-11-20T17:39:59.138" v="387" actId="20577"/>
          <ac:spMkLst>
            <pc:docMk/>
            <pc:sldMk cId="1521323701" sldId="304"/>
            <ac:spMk id="13" creationId="{AC8B55DA-B50B-2047-2D29-34301684B866}"/>
          </ac:spMkLst>
        </pc:spChg>
        <pc:extLst>
          <p:ext xmlns:p="http://schemas.openxmlformats.org/presentationml/2006/main" uri="{D6D511B9-2390-475A-947B-AFAB55BFBCF1}">
            <pc226:cmChg xmlns:pc226="http://schemas.microsoft.com/office/powerpoint/2022/06/main/command" chg="mod">
              <pc226:chgData name="Yaritza DeJesus" userId="S::yaritzad@macdc.org::121455cd-c3c2-409a-a73b-ea23d8f5f119" providerId="AD" clId="Web-{33B0910C-125C-F1C1-1F06-4115BDE8184A}" dt="2024-11-20T17:39:57.716" v="386" actId="20577"/>
              <pc2:cmMkLst xmlns:pc2="http://schemas.microsoft.com/office/powerpoint/2019/9/main/command">
                <pc:docMk/>
                <pc:sldMk cId="1521323701" sldId="304"/>
                <pc2:cmMk id="{741B13DE-CDBD-4FE9-A20C-864584F8E9CD}"/>
              </pc2:cmMkLst>
            </pc226:cmChg>
          </p:ext>
        </pc:extLst>
      </pc:sldChg>
      <pc:sldChg chg="modSp">
        <pc:chgData name="Yaritza DeJesus" userId="S::yaritzad@macdc.org::121455cd-c3c2-409a-a73b-ea23d8f5f119" providerId="AD" clId="Web-{33B0910C-125C-F1C1-1F06-4115BDE8184A}" dt="2024-11-19T15:14:13.615" v="29" actId="1076"/>
        <pc:sldMkLst>
          <pc:docMk/>
          <pc:sldMk cId="89991502" sldId="307"/>
        </pc:sldMkLst>
        <pc:graphicFrameChg chg="mod">
          <ac:chgData name="Yaritza DeJesus" userId="S::yaritzad@macdc.org::121455cd-c3c2-409a-a73b-ea23d8f5f119" providerId="AD" clId="Web-{33B0910C-125C-F1C1-1F06-4115BDE8184A}" dt="2024-11-19T15:14:13.615" v="29" actId="1076"/>
          <ac:graphicFrameMkLst>
            <pc:docMk/>
            <pc:sldMk cId="89991502" sldId="307"/>
            <ac:graphicFrameMk id="20" creationId="{8313ACD3-70F7-3A7B-EEA4-BF13E6DBD4C4}"/>
          </ac:graphicFrameMkLst>
        </pc:graphicFrameChg>
      </pc:sldChg>
      <pc:sldChg chg="addSp delSp modSp">
        <pc:chgData name="Yaritza DeJesus" userId="S::yaritzad@macdc.org::121455cd-c3c2-409a-a73b-ea23d8f5f119" providerId="AD" clId="Web-{33B0910C-125C-F1C1-1F06-4115BDE8184A}" dt="2024-11-19T21:19:59.084" v="202" actId="1076"/>
        <pc:sldMkLst>
          <pc:docMk/>
          <pc:sldMk cId="3722104795" sldId="310"/>
        </pc:sldMkLst>
        <pc:spChg chg="mod">
          <ac:chgData name="Yaritza DeJesus" userId="S::yaritzad@macdc.org::121455cd-c3c2-409a-a73b-ea23d8f5f119" providerId="AD" clId="Web-{33B0910C-125C-F1C1-1F06-4115BDE8184A}" dt="2024-11-19T15:41:47.203" v="39" actId="1076"/>
          <ac:spMkLst>
            <pc:docMk/>
            <pc:sldMk cId="3722104795" sldId="310"/>
            <ac:spMk id="13" creationId="{429AD5BE-3C30-C80F-F918-878A57D505A4}"/>
          </ac:spMkLst>
        </pc:spChg>
        <pc:grpChg chg="mod">
          <ac:chgData name="Yaritza DeJesus" userId="S::yaritzad@macdc.org::121455cd-c3c2-409a-a73b-ea23d8f5f119" providerId="AD" clId="Web-{33B0910C-125C-F1C1-1F06-4115BDE8184A}" dt="2024-11-19T21:19:59.084" v="202" actId="1076"/>
          <ac:grpSpMkLst>
            <pc:docMk/>
            <pc:sldMk cId="3722104795" sldId="310"/>
            <ac:grpSpMk id="10" creationId="{ECF40CB2-B4B6-8BA0-3E8D-7665C046DC31}"/>
          </ac:grpSpMkLst>
        </pc:grpChg>
        <pc:picChg chg="mod">
          <ac:chgData name="Yaritza DeJesus" userId="S::yaritzad@macdc.org::121455cd-c3c2-409a-a73b-ea23d8f5f119" providerId="AD" clId="Web-{33B0910C-125C-F1C1-1F06-4115BDE8184A}" dt="2024-11-19T17:36:42.958" v="193" actId="1076"/>
          <ac:picMkLst>
            <pc:docMk/>
            <pc:sldMk cId="3722104795" sldId="310"/>
            <ac:picMk id="24" creationId="{027BB818-7F9A-540C-5A4D-F6D8FA771664}"/>
          </ac:picMkLst>
        </pc:picChg>
        <pc:picChg chg="mod">
          <ac:chgData name="Yaritza DeJesus" userId="S::yaritzad@macdc.org::121455cd-c3c2-409a-a73b-ea23d8f5f119" providerId="AD" clId="Web-{33B0910C-125C-F1C1-1F06-4115BDE8184A}" dt="2024-11-19T21:19:53.850" v="201" actId="1076"/>
          <ac:picMkLst>
            <pc:docMk/>
            <pc:sldMk cId="3722104795" sldId="310"/>
            <ac:picMk id="27" creationId="{DA4826C3-B269-0966-651A-C6C80BF59EE2}"/>
          </ac:picMkLst>
        </pc:picChg>
        <pc:picChg chg="add mod modCrop">
          <ac:chgData name="Yaritza DeJesus" userId="S::yaritzad@macdc.org::121455cd-c3c2-409a-a73b-ea23d8f5f119" providerId="AD" clId="Web-{33B0910C-125C-F1C1-1F06-4115BDE8184A}" dt="2024-11-19T15:50:00.659" v="48" actId="1076"/>
          <ac:picMkLst>
            <pc:docMk/>
            <pc:sldMk cId="3722104795" sldId="310"/>
            <ac:picMk id="31" creationId="{C7D3448C-4B2A-9097-1BAF-74FE05083258}"/>
          </ac:picMkLst>
        </pc:picChg>
        <pc:picChg chg="add mod modCrop">
          <ac:chgData name="Yaritza DeJesus" userId="S::yaritzad@macdc.org::121455cd-c3c2-409a-a73b-ea23d8f5f119" providerId="AD" clId="Web-{33B0910C-125C-F1C1-1F06-4115BDE8184A}" dt="2024-11-19T15:58:05.318" v="65" actId="1076"/>
          <ac:picMkLst>
            <pc:docMk/>
            <pc:sldMk cId="3722104795" sldId="310"/>
            <ac:picMk id="33" creationId="{BFE839AF-8934-D2C7-01D4-212C62CBEE39}"/>
          </ac:picMkLst>
        </pc:picChg>
      </pc:sldChg>
      <pc:sldChg chg="modSp">
        <pc:chgData name="Yaritza DeJesus" userId="S::yaritzad@macdc.org::121455cd-c3c2-409a-a73b-ea23d8f5f119" providerId="AD" clId="Web-{33B0910C-125C-F1C1-1F06-4115BDE8184A}" dt="2024-11-19T15:07:10.269" v="28" actId="20577"/>
        <pc:sldMkLst>
          <pc:docMk/>
          <pc:sldMk cId="955668183" sldId="313"/>
        </pc:sldMkLst>
        <pc:spChg chg="mod">
          <ac:chgData name="Yaritza DeJesus" userId="S::yaritzad@macdc.org::121455cd-c3c2-409a-a73b-ea23d8f5f119" providerId="AD" clId="Web-{33B0910C-125C-F1C1-1F06-4115BDE8184A}" dt="2024-11-19T15:06:46.925" v="25" actId="1076"/>
          <ac:spMkLst>
            <pc:docMk/>
            <pc:sldMk cId="955668183" sldId="313"/>
            <ac:spMk id="2" creationId="{DCC3B4BE-CEA2-CF8F-2305-26CAE15DD258}"/>
          </ac:spMkLst>
        </pc:spChg>
        <pc:graphicFrameChg chg="modGraphic">
          <ac:chgData name="Yaritza DeJesus" userId="S::yaritzad@macdc.org::121455cd-c3c2-409a-a73b-ea23d8f5f119" providerId="AD" clId="Web-{33B0910C-125C-F1C1-1F06-4115BDE8184A}" dt="2024-11-19T15:07:10.269" v="28" actId="20577"/>
          <ac:graphicFrameMkLst>
            <pc:docMk/>
            <pc:sldMk cId="955668183" sldId="313"/>
            <ac:graphicFrameMk id="4" creationId="{2887BFED-0A7D-7AB2-8757-1F12AF12CB2E}"/>
          </ac:graphicFrameMkLst>
        </pc:graphicFrameChg>
      </pc:sldChg>
    </pc:docChg>
  </pc:docChgLst>
  <pc:docChgLst>
    <pc:chgData name="Emily Haber" userId="5b323f6e-c782-4a36-9951-47ec57f765c3" providerId="ADAL" clId="{D7C66C1A-2867-497D-9F6B-5CC9CAB69714}"/>
    <pc:docChg chg="custSel addSld delSld modSld sldOrd">
      <pc:chgData name="Emily Haber" userId="5b323f6e-c782-4a36-9951-47ec57f765c3" providerId="ADAL" clId="{D7C66C1A-2867-497D-9F6B-5CC9CAB69714}" dt="2024-11-22T18:53:04.754" v="578" actId="20577"/>
      <pc:docMkLst>
        <pc:docMk/>
      </pc:docMkLst>
      <pc:sldChg chg="modSp ord">
        <pc:chgData name="Emily Haber" userId="5b323f6e-c782-4a36-9951-47ec57f765c3" providerId="ADAL" clId="{D7C66C1A-2867-497D-9F6B-5CC9CAB69714}" dt="2024-11-17T19:57:27.972" v="296"/>
        <pc:sldMkLst>
          <pc:docMk/>
          <pc:sldMk cId="0" sldId="266"/>
        </pc:sldMkLst>
        <pc:graphicFrameChg chg="mod">
          <ac:chgData name="Emily Haber" userId="5b323f6e-c782-4a36-9951-47ec57f765c3" providerId="ADAL" clId="{D7C66C1A-2867-497D-9F6B-5CC9CAB69714}" dt="2024-11-17T19:54:46.247" v="294" actId="20577"/>
          <ac:graphicFrameMkLst>
            <pc:docMk/>
            <pc:sldMk cId="0" sldId="266"/>
            <ac:graphicFrameMk id="19" creationId="{95F3B5DD-2297-05C7-5BE8-E34F0EFA2477}"/>
          </ac:graphicFrameMkLst>
        </pc:graphicFrameChg>
      </pc:sldChg>
      <pc:sldChg chg="modSp">
        <pc:chgData name="Emily Haber" userId="5b323f6e-c782-4a36-9951-47ec57f765c3" providerId="ADAL" clId="{D7C66C1A-2867-497D-9F6B-5CC9CAB69714}" dt="2024-11-22T18:53:04.754" v="578" actId="20577"/>
        <pc:sldMkLst>
          <pc:docMk/>
          <pc:sldMk cId="0" sldId="274"/>
        </pc:sldMkLst>
        <pc:spChg chg="mod">
          <ac:chgData name="Emily Haber" userId="5b323f6e-c782-4a36-9951-47ec57f765c3" providerId="ADAL" clId="{D7C66C1A-2867-497D-9F6B-5CC9CAB69714}" dt="2024-11-22T18:53:04.754" v="578" actId="20577"/>
          <ac:spMkLst>
            <pc:docMk/>
            <pc:sldMk cId="0" sldId="274"/>
            <ac:spMk id="37" creationId="{00000000-0000-0000-0000-000000000000}"/>
          </ac:spMkLst>
        </pc:spChg>
      </pc:sldChg>
      <pc:sldChg chg="ord">
        <pc:chgData name="Emily Haber" userId="5b323f6e-c782-4a36-9951-47ec57f765c3" providerId="ADAL" clId="{D7C66C1A-2867-497D-9F6B-5CC9CAB69714}" dt="2024-11-18T01:25:23.967" v="373"/>
        <pc:sldMkLst>
          <pc:docMk/>
          <pc:sldMk cId="3992715762" sldId="276"/>
        </pc:sldMkLst>
      </pc:sldChg>
      <pc:sldChg chg="modSp mod ord">
        <pc:chgData name="Emily Haber" userId="5b323f6e-c782-4a36-9951-47ec57f765c3" providerId="ADAL" clId="{D7C66C1A-2867-497D-9F6B-5CC9CAB69714}" dt="2024-11-18T01:27:20.099" v="461" actId="13926"/>
        <pc:sldMkLst>
          <pc:docMk/>
          <pc:sldMk cId="3365575143" sldId="278"/>
        </pc:sldMkLst>
        <pc:spChg chg="mod">
          <ac:chgData name="Emily Haber" userId="5b323f6e-c782-4a36-9951-47ec57f765c3" providerId="ADAL" clId="{D7C66C1A-2867-497D-9F6B-5CC9CAB69714}" dt="2024-11-18T01:27:20.099" v="461" actId="13926"/>
          <ac:spMkLst>
            <pc:docMk/>
            <pc:sldMk cId="3365575143" sldId="278"/>
            <ac:spMk id="17" creationId="{64BA03AE-2A2A-50B7-36D1-088F7476DA79}"/>
          </ac:spMkLst>
        </pc:spChg>
      </pc:sldChg>
      <pc:sldChg chg="modSp mod ord">
        <pc:chgData name="Emily Haber" userId="5b323f6e-c782-4a36-9951-47ec57f765c3" providerId="ADAL" clId="{D7C66C1A-2867-497D-9F6B-5CC9CAB69714}" dt="2024-11-18T01:27:30.802" v="488" actId="20577"/>
        <pc:sldMkLst>
          <pc:docMk/>
          <pc:sldMk cId="2308149880" sldId="281"/>
        </pc:sldMkLst>
        <pc:spChg chg="mod">
          <ac:chgData name="Emily Haber" userId="5b323f6e-c782-4a36-9951-47ec57f765c3" providerId="ADAL" clId="{D7C66C1A-2867-497D-9F6B-5CC9CAB69714}" dt="2024-11-17T19:34:23.405" v="247" actId="1076"/>
          <ac:spMkLst>
            <pc:docMk/>
            <pc:sldMk cId="2308149880" sldId="281"/>
            <ac:spMk id="2" creationId="{00000000-0000-0000-0000-000000000000}"/>
          </ac:spMkLst>
        </pc:spChg>
        <pc:spChg chg="mod">
          <ac:chgData name="Emily Haber" userId="5b323f6e-c782-4a36-9951-47ec57f765c3" providerId="ADAL" clId="{D7C66C1A-2867-497D-9F6B-5CC9CAB69714}" dt="2024-11-18T01:27:30.802" v="488" actId="20577"/>
          <ac:spMkLst>
            <pc:docMk/>
            <pc:sldMk cId="2308149880" sldId="281"/>
            <ac:spMk id="17" creationId="{60064689-C6F1-9D54-4195-2260BC0620B1}"/>
          </ac:spMkLst>
        </pc:spChg>
      </pc:sldChg>
      <pc:sldChg chg="modSp mod ord">
        <pc:chgData name="Emily Haber" userId="5b323f6e-c782-4a36-9951-47ec57f765c3" providerId="ADAL" clId="{D7C66C1A-2867-497D-9F6B-5CC9CAB69714}" dt="2024-11-18T01:28:12.993" v="518" actId="13926"/>
        <pc:sldMkLst>
          <pc:docMk/>
          <pc:sldMk cId="1030859854" sldId="283"/>
        </pc:sldMkLst>
      </pc:sldChg>
      <pc:sldChg chg="modSp mod ord">
        <pc:chgData name="Emily Haber" userId="5b323f6e-c782-4a36-9951-47ec57f765c3" providerId="ADAL" clId="{D7C66C1A-2867-497D-9F6B-5CC9CAB69714}" dt="2024-11-18T01:28:39.266" v="550" actId="13926"/>
        <pc:sldMkLst>
          <pc:docMk/>
          <pc:sldMk cId="2272803472" sldId="284"/>
        </pc:sldMkLst>
        <pc:spChg chg="mod">
          <ac:chgData name="Emily Haber" userId="5b323f6e-c782-4a36-9951-47ec57f765c3" providerId="ADAL" clId="{D7C66C1A-2867-497D-9F6B-5CC9CAB69714}" dt="2024-11-18T01:28:39.266" v="550" actId="13926"/>
          <ac:spMkLst>
            <pc:docMk/>
            <pc:sldMk cId="2272803472" sldId="284"/>
            <ac:spMk id="4" creationId="{00000000-0000-0000-0000-000000000000}"/>
          </ac:spMkLst>
        </pc:spChg>
      </pc:sldChg>
      <pc:sldChg chg="modSp mod">
        <pc:chgData name="Emily Haber" userId="5b323f6e-c782-4a36-9951-47ec57f765c3" providerId="ADAL" clId="{D7C66C1A-2867-497D-9F6B-5CC9CAB69714}" dt="2024-11-18T01:21:55.568" v="371" actId="255"/>
        <pc:sldMkLst>
          <pc:docMk/>
          <pc:sldMk cId="814453194" sldId="288"/>
        </pc:sldMkLst>
        <pc:graphicFrameChg chg="modGraphic">
          <ac:chgData name="Emily Haber" userId="5b323f6e-c782-4a36-9951-47ec57f765c3" providerId="ADAL" clId="{D7C66C1A-2867-497D-9F6B-5CC9CAB69714}" dt="2024-11-18T01:21:55.568" v="371" actId="255"/>
          <ac:graphicFrameMkLst>
            <pc:docMk/>
            <pc:sldMk cId="814453194" sldId="288"/>
            <ac:graphicFrameMk id="16" creationId="{DFCDE650-20A0-1223-BBAA-D419BA6A225C}"/>
          </ac:graphicFrameMkLst>
        </pc:graphicFrameChg>
      </pc:sldChg>
      <pc:sldChg chg="modSp mod ord">
        <pc:chgData name="Emily Haber" userId="5b323f6e-c782-4a36-9951-47ec57f765c3" providerId="ADAL" clId="{D7C66C1A-2867-497D-9F6B-5CC9CAB69714}" dt="2024-11-18T01:29:04.288" v="577" actId="13926"/>
        <pc:sldMkLst>
          <pc:docMk/>
          <pc:sldMk cId="2556528514" sldId="299"/>
        </pc:sldMkLst>
      </pc:sldChg>
      <pc:sldChg chg="del">
        <pc:chgData name="Emily Haber" userId="5b323f6e-c782-4a36-9951-47ec57f765c3" providerId="ADAL" clId="{D7C66C1A-2867-497D-9F6B-5CC9CAB69714}" dt="2024-11-17T19:07:06" v="3" actId="2696"/>
        <pc:sldMkLst>
          <pc:docMk/>
          <pc:sldMk cId="3025608843" sldId="300"/>
        </pc:sldMkLst>
      </pc:sldChg>
      <pc:sldChg chg="modSp mod ord">
        <pc:chgData name="Emily Haber" userId="5b323f6e-c782-4a36-9951-47ec57f765c3" providerId="ADAL" clId="{D7C66C1A-2867-497D-9F6B-5CC9CAB69714}" dt="2024-11-17T19:24:04.813" v="72" actId="113"/>
        <pc:sldMkLst>
          <pc:docMk/>
          <pc:sldMk cId="903964162" sldId="301"/>
        </pc:sldMkLst>
        <pc:spChg chg="mod">
          <ac:chgData name="Emily Haber" userId="5b323f6e-c782-4a36-9951-47ec57f765c3" providerId="ADAL" clId="{D7C66C1A-2867-497D-9F6B-5CC9CAB69714}" dt="2024-11-17T19:24:04.813" v="72" actId="113"/>
          <ac:spMkLst>
            <pc:docMk/>
            <pc:sldMk cId="903964162" sldId="301"/>
            <ac:spMk id="121" creationId="{AE2C6D7B-F5A3-1ECD-F2ED-A3788ECCB526}"/>
          </ac:spMkLst>
        </pc:spChg>
      </pc:sldChg>
      <pc:sldChg chg="modNotesTx">
        <pc:chgData name="Emily Haber" userId="5b323f6e-c782-4a36-9951-47ec57f765c3" providerId="ADAL" clId="{D7C66C1A-2867-497D-9F6B-5CC9CAB69714}" dt="2024-11-17T20:02:52.135" v="297" actId="20577"/>
        <pc:sldMkLst>
          <pc:docMk/>
          <pc:sldMk cId="3224925172" sldId="309"/>
        </pc:sldMkLst>
      </pc:sldChg>
      <pc:sldChg chg="add ord">
        <pc:chgData name="Emily Haber" userId="5b323f6e-c782-4a36-9951-47ec57f765c3" providerId="ADAL" clId="{D7C66C1A-2867-497D-9F6B-5CC9CAB69714}" dt="2024-11-17T19:06:58.232" v="2"/>
        <pc:sldMkLst>
          <pc:docMk/>
          <pc:sldMk cId="3722104795" sldId="310"/>
        </pc:sldMkLst>
      </pc:sldChg>
      <pc:sldChg chg="modSp add mod ord">
        <pc:chgData name="Emily Haber" userId="5b323f6e-c782-4a36-9951-47ec57f765c3" providerId="ADAL" clId="{D7C66C1A-2867-497D-9F6B-5CC9CAB69714}" dt="2024-11-17T19:52:24.286" v="293" actId="5793"/>
        <pc:sldMkLst>
          <pc:docMk/>
          <pc:sldMk cId="2998343351" sldId="311"/>
        </pc:sldMkLst>
        <pc:spChg chg="mod">
          <ac:chgData name="Emily Haber" userId="5b323f6e-c782-4a36-9951-47ec57f765c3" providerId="ADAL" clId="{D7C66C1A-2867-497D-9F6B-5CC9CAB69714}" dt="2024-11-17T19:52:12.534" v="291" actId="20577"/>
          <ac:spMkLst>
            <pc:docMk/>
            <pc:sldMk cId="2998343351" sldId="311"/>
            <ac:spMk id="15" creationId="{6B79CDB8-D3F4-7786-8AAB-E86C3904B1F9}"/>
          </ac:spMkLst>
        </pc:spChg>
      </pc:sldChg>
    </pc:docChg>
  </pc:docChgLst>
  <pc:docChgLst>
    <pc:chgData name="Nathanael  Shea" userId="6b22b61e-50f6-4e3d-997c-647bb97b1db9" providerId="ADAL" clId="{6D90DF89-7187-4750-A5A2-061CDAACB285}"/>
    <pc:docChg chg="undo redo custSel addSld delSld modSld sldOrd">
      <pc:chgData name="Nathanael  Shea" userId="6b22b61e-50f6-4e3d-997c-647bb97b1db9" providerId="ADAL" clId="{6D90DF89-7187-4750-A5A2-061CDAACB285}" dt="2024-11-21T05:00:23.652" v="3179"/>
      <pc:docMkLst>
        <pc:docMk/>
      </pc:docMkLst>
      <pc:sldChg chg="modSp del mod">
        <pc:chgData name="Nathanael  Shea" userId="6b22b61e-50f6-4e3d-997c-647bb97b1db9" providerId="ADAL" clId="{6D90DF89-7187-4750-A5A2-061CDAACB285}" dt="2024-11-18T16:31:50.958" v="8" actId="2696"/>
        <pc:sldMkLst>
          <pc:docMk/>
          <pc:sldMk cId="2556528514" sldId="299"/>
        </pc:sldMkLst>
      </pc:sldChg>
      <pc:sldChg chg="modSp mod">
        <pc:chgData name="Nathanael  Shea" userId="6b22b61e-50f6-4e3d-997c-647bb97b1db9" providerId="ADAL" clId="{6D90DF89-7187-4750-A5A2-061CDAACB285}" dt="2024-11-19T16:58:57.747" v="2755" actId="1076"/>
        <pc:sldMkLst>
          <pc:docMk/>
          <pc:sldMk cId="3722104795" sldId="310"/>
        </pc:sldMkLst>
        <pc:picChg chg="mod">
          <ac:chgData name="Nathanael  Shea" userId="6b22b61e-50f6-4e3d-997c-647bb97b1db9" providerId="ADAL" clId="{6D90DF89-7187-4750-A5A2-061CDAACB285}" dt="2024-11-19T01:08:50.220" v="1133" actId="14100"/>
          <ac:picMkLst>
            <pc:docMk/>
            <pc:sldMk cId="3722104795" sldId="310"/>
            <ac:picMk id="2" creationId="{D905488D-598F-4D6E-DE27-A9DF79161F31}"/>
          </ac:picMkLst>
        </pc:picChg>
        <pc:picChg chg="mod">
          <ac:chgData name="Nathanael  Shea" userId="6b22b61e-50f6-4e3d-997c-647bb97b1db9" providerId="ADAL" clId="{6D90DF89-7187-4750-A5A2-061CDAACB285}" dt="2024-11-19T16:58:57.747" v="2755" actId="1076"/>
          <ac:picMkLst>
            <pc:docMk/>
            <pc:sldMk cId="3722104795" sldId="310"/>
            <ac:picMk id="27" creationId="{DA4826C3-B269-0966-651A-C6C80BF59EE2}"/>
          </ac:picMkLst>
        </pc:picChg>
        <pc:picChg chg="mod">
          <ac:chgData name="Nathanael  Shea" userId="6b22b61e-50f6-4e3d-997c-647bb97b1db9" providerId="ADAL" clId="{6D90DF89-7187-4750-A5A2-061CDAACB285}" dt="2024-11-19T16:58:45.931" v="2754" actId="14100"/>
          <ac:picMkLst>
            <pc:docMk/>
            <pc:sldMk cId="3722104795" sldId="310"/>
            <ac:picMk id="31" creationId="{C7D3448C-4B2A-9097-1BAF-74FE05083258}"/>
          </ac:picMkLst>
        </pc:picChg>
      </pc:sldChg>
      <pc:sldChg chg="addSp delSp modSp mod ord modNotesTx">
        <pc:chgData name="Nathanael  Shea" userId="6b22b61e-50f6-4e3d-997c-647bb97b1db9" providerId="ADAL" clId="{6D90DF89-7187-4750-A5A2-061CDAACB285}" dt="2024-11-20T21:44:48.293" v="3177" actId="20577"/>
        <pc:sldMkLst>
          <pc:docMk/>
          <pc:sldMk cId="2998343351" sldId="311"/>
        </pc:sldMkLst>
        <pc:spChg chg="mod">
          <ac:chgData name="Nathanael  Shea" userId="6b22b61e-50f6-4e3d-997c-647bb97b1db9" providerId="ADAL" clId="{6D90DF89-7187-4750-A5A2-061CDAACB285}" dt="2024-11-19T16:22:43.174" v="2741" actId="1076"/>
          <ac:spMkLst>
            <pc:docMk/>
            <pc:sldMk cId="2998343351" sldId="311"/>
            <ac:spMk id="3" creationId="{0041AF9E-DF9B-0361-0A56-4256ADB2FF79}"/>
          </ac:spMkLst>
        </pc:spChg>
        <pc:spChg chg="mod">
          <ac:chgData name="Nathanael  Shea" userId="6b22b61e-50f6-4e3d-997c-647bb97b1db9" providerId="ADAL" clId="{6D90DF89-7187-4750-A5A2-061CDAACB285}" dt="2024-11-19T19:39:50.110" v="2757" actId="1076"/>
          <ac:spMkLst>
            <pc:docMk/>
            <pc:sldMk cId="2998343351" sldId="311"/>
            <ac:spMk id="15" creationId="{6B79CDB8-D3F4-7786-8AAB-E86C3904B1F9}"/>
          </ac:spMkLst>
        </pc:spChg>
        <pc:spChg chg="mod topLvl">
          <ac:chgData name="Nathanael  Shea" userId="6b22b61e-50f6-4e3d-997c-647bb97b1db9" providerId="ADAL" clId="{6D90DF89-7187-4750-A5A2-061CDAACB285}" dt="2024-11-19T15:12:48.956" v="2462" actId="1038"/>
          <ac:spMkLst>
            <pc:docMk/>
            <pc:sldMk cId="2998343351" sldId="311"/>
            <ac:spMk id="19" creationId="{CD9FF37E-8F19-B9A1-58F1-992B75204C70}"/>
          </ac:spMkLst>
        </pc:spChg>
        <pc:spChg chg="mod topLvl">
          <ac:chgData name="Nathanael  Shea" userId="6b22b61e-50f6-4e3d-997c-647bb97b1db9" providerId="ADAL" clId="{6D90DF89-7187-4750-A5A2-061CDAACB285}" dt="2024-11-19T15:14:12.986" v="2468" actId="113"/>
          <ac:spMkLst>
            <pc:docMk/>
            <pc:sldMk cId="2998343351" sldId="311"/>
            <ac:spMk id="20" creationId="{F530F485-524C-D3CD-53BF-16286C45A725}"/>
          </ac:spMkLst>
        </pc:spChg>
        <pc:spChg chg="mod ord topLvl">
          <ac:chgData name="Nathanael  Shea" userId="6b22b61e-50f6-4e3d-997c-647bb97b1db9" providerId="ADAL" clId="{6D90DF89-7187-4750-A5A2-061CDAACB285}" dt="2024-11-19T15:18:25.121" v="2625" actId="1076"/>
          <ac:spMkLst>
            <pc:docMk/>
            <pc:sldMk cId="2998343351" sldId="311"/>
            <ac:spMk id="21" creationId="{63BD5A6E-0E73-B07E-26D3-DEB049C8E7B2}"/>
          </ac:spMkLst>
        </pc:spChg>
        <pc:spChg chg="mod topLvl">
          <ac:chgData name="Nathanael  Shea" userId="6b22b61e-50f6-4e3d-997c-647bb97b1db9" providerId="ADAL" clId="{6D90DF89-7187-4750-A5A2-061CDAACB285}" dt="2024-11-19T15:12:43.138" v="2456" actId="165"/>
          <ac:spMkLst>
            <pc:docMk/>
            <pc:sldMk cId="2998343351" sldId="311"/>
            <ac:spMk id="22" creationId="{99BD02D6-0E63-7772-E67A-9A6EC30A9392}"/>
          </ac:spMkLst>
        </pc:spChg>
        <pc:spChg chg="mod topLvl">
          <ac:chgData name="Nathanael  Shea" userId="6b22b61e-50f6-4e3d-997c-647bb97b1db9" providerId="ADAL" clId="{6D90DF89-7187-4750-A5A2-061CDAACB285}" dt="2024-11-19T15:18:03.384" v="2624" actId="20577"/>
          <ac:spMkLst>
            <pc:docMk/>
            <pc:sldMk cId="2998343351" sldId="311"/>
            <ac:spMk id="23" creationId="{57F3DA94-7551-4306-75AD-BDE0D52B8D54}"/>
          </ac:spMkLst>
        </pc:spChg>
        <pc:spChg chg="mod topLvl">
          <ac:chgData name="Nathanael  Shea" userId="6b22b61e-50f6-4e3d-997c-647bb97b1db9" providerId="ADAL" clId="{6D90DF89-7187-4750-A5A2-061CDAACB285}" dt="2024-11-19T15:18:37.261" v="2626" actId="1076"/>
          <ac:spMkLst>
            <pc:docMk/>
            <pc:sldMk cId="2998343351" sldId="311"/>
            <ac:spMk id="24" creationId="{95AC7705-A945-822B-D8CF-4D852A0CC8B4}"/>
          </ac:spMkLst>
        </pc:spChg>
        <pc:spChg chg="mod topLvl">
          <ac:chgData name="Nathanael  Shea" userId="6b22b61e-50f6-4e3d-997c-647bb97b1db9" providerId="ADAL" clId="{6D90DF89-7187-4750-A5A2-061CDAACB285}" dt="2024-11-19T15:12:43.138" v="2456" actId="165"/>
          <ac:spMkLst>
            <pc:docMk/>
            <pc:sldMk cId="2998343351" sldId="311"/>
            <ac:spMk id="25" creationId="{88F9203B-84FF-F9F2-3E8F-FEB1058A0AB0}"/>
          </ac:spMkLst>
        </pc:spChg>
        <pc:spChg chg="mod topLvl">
          <ac:chgData name="Nathanael  Shea" userId="6b22b61e-50f6-4e3d-997c-647bb97b1db9" providerId="ADAL" clId="{6D90DF89-7187-4750-A5A2-061CDAACB285}" dt="2024-11-19T15:12:43.138" v="2456" actId="165"/>
          <ac:spMkLst>
            <pc:docMk/>
            <pc:sldMk cId="2998343351" sldId="311"/>
            <ac:spMk id="26" creationId="{57586B11-6F5D-BDB3-9890-4AA0B501BF33}"/>
          </ac:spMkLst>
        </pc:spChg>
        <pc:spChg chg="mod topLvl">
          <ac:chgData name="Nathanael  Shea" userId="6b22b61e-50f6-4e3d-997c-647bb97b1db9" providerId="ADAL" clId="{6D90DF89-7187-4750-A5A2-061CDAACB285}" dt="2024-11-19T15:12:43.138" v="2456" actId="165"/>
          <ac:spMkLst>
            <pc:docMk/>
            <pc:sldMk cId="2998343351" sldId="311"/>
            <ac:spMk id="27" creationId="{0527D683-D043-9C27-FC06-A12D0D40908F}"/>
          </ac:spMkLst>
        </pc:spChg>
      </pc:sldChg>
      <pc:sldChg chg="addSp modSp add mod ord modCm modNotesTx">
        <pc:chgData name="Nathanael  Shea" userId="6b22b61e-50f6-4e3d-997c-647bb97b1db9" providerId="ADAL" clId="{6D90DF89-7187-4750-A5A2-061CDAACB285}" dt="2024-11-20T15:55:27.830" v="2975" actId="14"/>
        <pc:sldMkLst>
          <pc:docMk/>
          <pc:sldMk cId="2844039877" sldId="312"/>
        </pc:sldMkLst>
        <pc:spChg chg="mod">
          <ac:chgData name="Nathanael  Shea" userId="6b22b61e-50f6-4e3d-997c-647bb97b1db9" providerId="ADAL" clId="{6D90DF89-7187-4750-A5A2-061CDAACB285}" dt="2024-11-19T15:15:59.990" v="2565" actId="1076"/>
          <ac:spMkLst>
            <pc:docMk/>
            <pc:sldMk cId="2844039877" sldId="312"/>
            <ac:spMk id="15" creationId="{A653730F-BB06-FCE4-44C8-7A3939FA2186}"/>
          </ac:spMkLst>
        </pc:spChg>
        <pc:spChg chg="mod">
          <ac:chgData name="Nathanael  Shea" userId="6b22b61e-50f6-4e3d-997c-647bb97b1db9" providerId="ADAL" clId="{6D90DF89-7187-4750-A5A2-061CDAACB285}" dt="2024-11-20T15:54:33.839" v="2834" actId="255"/>
          <ac:spMkLst>
            <pc:docMk/>
            <pc:sldMk cId="2844039877" sldId="312"/>
            <ac:spMk id="16" creationId="{93A961A0-2A08-28AB-70A8-8EDD5E35DC81}"/>
          </ac:spMkLst>
        </pc:spChg>
        <pc:picChg chg="add mod">
          <ac:chgData name="Nathanael  Shea" userId="6b22b61e-50f6-4e3d-997c-647bb97b1db9" providerId="ADAL" clId="{6D90DF89-7187-4750-A5A2-061CDAACB285}" dt="2024-11-18T21:41:44.067" v="459" actId="1076"/>
          <ac:picMkLst>
            <pc:docMk/>
            <pc:sldMk cId="2844039877" sldId="312"/>
            <ac:picMk id="14" creationId="{C504D692-FFD3-6EBC-A71D-D8BF9905386E}"/>
          </ac:picMkLst>
        </pc:picChg>
        <pc:extLst>
          <p:ext xmlns:p="http://schemas.openxmlformats.org/presentationml/2006/main" uri="{D6D511B9-2390-475A-947B-AFAB55BFBCF1}">
            <pc226:cmChg xmlns:pc226="http://schemas.microsoft.com/office/powerpoint/2022/06/main/command" chg="mod">
              <pc226:chgData name="Nathanael  Shea" userId="6b22b61e-50f6-4e3d-997c-647bb97b1db9" providerId="ADAL" clId="{6D90DF89-7187-4750-A5A2-061CDAACB285}" dt="2024-11-20T15:54:05.305" v="2829" actId="6549"/>
              <pc2:cmMkLst xmlns:pc2="http://schemas.microsoft.com/office/powerpoint/2019/9/main/command">
                <pc:docMk/>
                <pc:sldMk cId="2844039877" sldId="312"/>
                <pc2:cmMk id="{AC018309-79BB-4892-92E7-D6D0F4107826}"/>
              </pc2:cmMkLst>
            </pc226:cmChg>
          </p:ext>
        </pc:extLst>
      </pc:sldChg>
      <pc:sldChg chg="add del">
        <pc:chgData name="Nathanael  Shea" userId="6b22b61e-50f6-4e3d-997c-647bb97b1db9" providerId="ADAL" clId="{6D90DF89-7187-4750-A5A2-061CDAACB285}" dt="2024-11-18T16:31:36.247" v="5"/>
        <pc:sldMkLst>
          <pc:docMk/>
          <pc:sldMk cId="176545110" sldId="313"/>
        </pc:sldMkLst>
      </pc:sldChg>
      <pc:sldChg chg="addSp delSp modSp add mod ord modNotesTx">
        <pc:chgData name="Nathanael  Shea" userId="6b22b61e-50f6-4e3d-997c-647bb97b1db9" providerId="ADAL" clId="{6D90DF89-7187-4750-A5A2-061CDAACB285}" dt="2024-11-21T05:00:23.652" v="3179"/>
        <pc:sldMkLst>
          <pc:docMk/>
          <pc:sldMk cId="955668183" sldId="313"/>
        </pc:sldMkLst>
        <pc:spChg chg="mod">
          <ac:chgData name="Nathanael  Shea" userId="6b22b61e-50f6-4e3d-997c-647bb97b1db9" providerId="ADAL" clId="{6D90DF89-7187-4750-A5A2-061CDAACB285}" dt="2024-11-19T01:26:29.729" v="1479" actId="1076"/>
          <ac:spMkLst>
            <pc:docMk/>
            <pc:sldMk cId="955668183" sldId="313"/>
            <ac:spMk id="2" creationId="{DCC3B4BE-CEA2-CF8F-2305-26CAE15DD258}"/>
          </ac:spMkLst>
        </pc:spChg>
        <pc:spChg chg="mod">
          <ac:chgData name="Nathanael  Shea" userId="6b22b61e-50f6-4e3d-997c-647bb97b1db9" providerId="ADAL" clId="{6D90DF89-7187-4750-A5A2-061CDAACB285}" dt="2024-11-19T19:39:42.941" v="2756" actId="1076"/>
          <ac:spMkLst>
            <pc:docMk/>
            <pc:sldMk cId="955668183" sldId="313"/>
            <ac:spMk id="15" creationId="{D373CDC1-C9BA-C134-91D1-2E24741B1255}"/>
          </ac:spMkLst>
        </pc:spChg>
        <pc:graphicFrameChg chg="add mod modGraphic">
          <ac:chgData name="Nathanael  Shea" userId="6b22b61e-50f6-4e3d-997c-647bb97b1db9" providerId="ADAL" clId="{6D90DF89-7187-4750-A5A2-061CDAACB285}" dt="2024-11-19T15:16:33.599" v="2566" actId="1076"/>
          <ac:graphicFrameMkLst>
            <pc:docMk/>
            <pc:sldMk cId="955668183" sldId="313"/>
            <ac:graphicFrameMk id="4" creationId="{2887BFED-0A7D-7AB2-8757-1F12AF12CB2E}"/>
          </ac:graphicFrameMkLst>
        </pc:graphicFrameChg>
      </pc:sldChg>
      <pc:sldChg chg="delSp modSp add del mod">
        <pc:chgData name="Nathanael  Shea" userId="6b22b61e-50f6-4e3d-997c-647bb97b1db9" providerId="ADAL" clId="{6D90DF89-7187-4750-A5A2-061CDAACB285}" dt="2024-11-19T15:08:45.004" v="2412" actId="2696"/>
        <pc:sldMkLst>
          <pc:docMk/>
          <pc:sldMk cId="4090351792" sldId="314"/>
        </pc:sldMkLst>
      </pc:sldChg>
    </pc:docChg>
  </pc:docChgLst>
  <pc:docChgLst>
    <pc:chgData name="Yaritza DeJesus" userId="S::yaritzad@macdc.org::121455cd-c3c2-409a-a73b-ea23d8f5f119" providerId="AD" clId="Web-{335D0D8F-71F9-413B-2352-B56604923108}"/>
    <pc:docChg chg="addSld">
      <pc:chgData name="Yaritza DeJesus" userId="S::yaritzad@macdc.org::121455cd-c3c2-409a-a73b-ea23d8f5f119" providerId="AD" clId="Web-{335D0D8F-71F9-413B-2352-B56604923108}" dt="2024-11-20T18:17:42.789" v="0"/>
      <pc:docMkLst>
        <pc:docMk/>
      </pc:docMkLst>
      <pc:sldChg chg="add">
        <pc:chgData name="Yaritza DeJesus" userId="S::yaritzad@macdc.org::121455cd-c3c2-409a-a73b-ea23d8f5f119" providerId="AD" clId="Web-{335D0D8F-71F9-413B-2352-B56604923108}" dt="2024-11-20T18:17:42.789" v="0"/>
        <pc:sldMkLst>
          <pc:docMk/>
          <pc:sldMk cId="2515188594" sldId="314"/>
        </pc:sldMkLst>
      </pc:sldChg>
    </pc:docChg>
  </pc:docChgLst>
  <pc:docChgLst>
    <pc:chgData name="Yaritza DeJesus" userId="S::yaritzad@macdc.org::121455cd-c3c2-409a-a73b-ea23d8f5f119" providerId="AD" clId="Web-{C1691D78-5A12-4901-C29C-805FBC6411C6}"/>
    <pc:docChg chg="modSld">
      <pc:chgData name="Yaritza DeJesus" userId="S::yaritzad@macdc.org::121455cd-c3c2-409a-a73b-ea23d8f5f119" providerId="AD" clId="Web-{C1691D78-5A12-4901-C29C-805FBC6411C6}" dt="2024-11-18T05:02:13.463" v="267" actId="20577"/>
      <pc:docMkLst>
        <pc:docMk/>
      </pc:docMkLst>
      <pc:sldChg chg="addSp modSp">
        <pc:chgData name="Yaritza DeJesus" userId="S::yaritzad@macdc.org::121455cd-c3c2-409a-a73b-ea23d8f5f119" providerId="AD" clId="Web-{C1691D78-5A12-4901-C29C-805FBC6411C6}" dt="2024-11-18T04:19:47.291" v="10" actId="14100"/>
        <pc:sldMkLst>
          <pc:docMk/>
          <pc:sldMk cId="0" sldId="258"/>
        </pc:sldMkLst>
        <pc:spChg chg="mod">
          <ac:chgData name="Yaritza DeJesus" userId="S::yaritzad@macdc.org::121455cd-c3c2-409a-a73b-ea23d8f5f119" providerId="AD" clId="Web-{C1691D78-5A12-4901-C29C-805FBC6411C6}" dt="2024-11-18T04:19:36.400" v="7" actId="1076"/>
          <ac:spMkLst>
            <pc:docMk/>
            <pc:sldMk cId="0" sldId="258"/>
            <ac:spMk id="12" creationId="{DB4CEDC6-7F63-7482-44B1-E48837D4003E}"/>
          </ac:spMkLst>
        </pc:spChg>
        <pc:spChg chg="add mod">
          <ac:chgData name="Yaritza DeJesus" userId="S::yaritzad@macdc.org::121455cd-c3c2-409a-a73b-ea23d8f5f119" providerId="AD" clId="Web-{C1691D78-5A12-4901-C29C-805FBC6411C6}" dt="2024-11-18T04:19:47.291" v="10" actId="14100"/>
          <ac:spMkLst>
            <pc:docMk/>
            <pc:sldMk cId="0" sldId="258"/>
            <ac:spMk id="14" creationId="{85A0A9DE-DC62-9495-444D-32F6C7A331F6}"/>
          </ac:spMkLst>
        </pc:spChg>
        <pc:spChg chg="mod">
          <ac:chgData name="Yaritza DeJesus" userId="S::yaritzad@macdc.org::121455cd-c3c2-409a-a73b-ea23d8f5f119" providerId="AD" clId="Web-{C1691D78-5A12-4901-C29C-805FBC6411C6}" dt="2024-11-18T04:19:14.869" v="0" actId="1076"/>
          <ac:spMkLst>
            <pc:docMk/>
            <pc:sldMk cId="0" sldId="258"/>
            <ac:spMk id="18" creationId="{00000000-0000-0000-0000-000000000000}"/>
          </ac:spMkLst>
        </pc:spChg>
        <pc:spChg chg="mod">
          <ac:chgData name="Yaritza DeJesus" userId="S::yaritzad@macdc.org::121455cd-c3c2-409a-a73b-ea23d8f5f119" providerId="AD" clId="Web-{C1691D78-5A12-4901-C29C-805FBC6411C6}" dt="2024-11-18T04:19:17.447" v="1" actId="1076"/>
          <ac:spMkLst>
            <pc:docMk/>
            <pc:sldMk cId="0" sldId="258"/>
            <ac:spMk id="19" creationId="{00000000-0000-0000-0000-000000000000}"/>
          </ac:spMkLst>
        </pc:spChg>
        <pc:spChg chg="mod">
          <ac:chgData name="Yaritza DeJesus" userId="S::yaritzad@macdc.org::121455cd-c3c2-409a-a73b-ea23d8f5f119" providerId="AD" clId="Web-{C1691D78-5A12-4901-C29C-805FBC6411C6}" dt="2024-11-18T04:19:38.338" v="8" actId="1076"/>
          <ac:spMkLst>
            <pc:docMk/>
            <pc:sldMk cId="0" sldId="258"/>
            <ac:spMk id="22" creationId="{00000000-0000-0000-0000-000000000000}"/>
          </ac:spMkLst>
        </pc:spChg>
        <pc:picChg chg="mod">
          <ac:chgData name="Yaritza DeJesus" userId="S::yaritzad@macdc.org::121455cd-c3c2-409a-a73b-ea23d8f5f119" providerId="AD" clId="Web-{C1691D78-5A12-4901-C29C-805FBC6411C6}" dt="2024-11-18T04:19:28.353" v="5" actId="14100"/>
          <ac:picMkLst>
            <pc:docMk/>
            <pc:sldMk cId="0" sldId="258"/>
            <ac:picMk id="15" creationId="{DE45ACDE-0742-97E8-F7D1-F3CE5B5CE3A9}"/>
          </ac:picMkLst>
        </pc:picChg>
      </pc:sldChg>
      <pc:sldChg chg="addSp delSp modSp mod setBg">
        <pc:chgData name="Yaritza DeJesus" userId="S::yaritzad@macdc.org::121455cd-c3c2-409a-a73b-ea23d8f5f119" providerId="AD" clId="Web-{C1691D78-5A12-4901-C29C-805FBC6411C6}" dt="2024-11-18T04:43:23.655" v="229"/>
        <pc:sldMkLst>
          <pc:docMk/>
          <pc:sldMk cId="3365575143" sldId="278"/>
        </pc:sldMkLst>
      </pc:sldChg>
      <pc:sldChg chg="addSp delSp modSp mod setBg">
        <pc:chgData name="Yaritza DeJesus" userId="S::yaritzad@macdc.org::121455cd-c3c2-409a-a73b-ea23d8f5f119" providerId="AD" clId="Web-{C1691D78-5A12-4901-C29C-805FBC6411C6}" dt="2024-11-18T05:02:13.463" v="267" actId="20577"/>
        <pc:sldMkLst>
          <pc:docMk/>
          <pc:sldMk cId="1030859854" sldId="283"/>
        </pc:sldMkLst>
      </pc:sldChg>
      <pc:sldChg chg="addSp delSp modSp">
        <pc:chgData name="Yaritza DeJesus" userId="S::yaritzad@macdc.org::121455cd-c3c2-409a-a73b-ea23d8f5f119" providerId="AD" clId="Web-{C1691D78-5A12-4901-C29C-805FBC6411C6}" dt="2024-11-18T04:33:08.338" v="208" actId="1076"/>
        <pc:sldMkLst>
          <pc:docMk/>
          <pc:sldMk cId="3722104795" sldId="310"/>
        </pc:sldMkLst>
        <pc:spChg chg="mod">
          <ac:chgData name="Yaritza DeJesus" userId="S::yaritzad@macdc.org::121455cd-c3c2-409a-a73b-ea23d8f5f119" providerId="AD" clId="Web-{C1691D78-5A12-4901-C29C-805FBC6411C6}" dt="2024-11-18T04:31:34.728" v="186" actId="1076"/>
          <ac:spMkLst>
            <pc:docMk/>
            <pc:sldMk cId="3722104795" sldId="310"/>
            <ac:spMk id="13" creationId="{429AD5BE-3C30-C80F-F918-878A57D505A4}"/>
          </ac:spMkLst>
        </pc:spChg>
        <pc:spChg chg="mod">
          <ac:chgData name="Yaritza DeJesus" userId="S::yaritzad@macdc.org::121455cd-c3c2-409a-a73b-ea23d8f5f119" providerId="AD" clId="Web-{C1691D78-5A12-4901-C29C-805FBC6411C6}" dt="2024-11-18T04:23:22.900" v="57" actId="1076"/>
          <ac:spMkLst>
            <pc:docMk/>
            <pc:sldMk cId="3722104795" sldId="310"/>
            <ac:spMk id="14" creationId="{800D7D00-F5D1-8176-BD81-D9FBF45A10C9}"/>
          </ac:spMkLst>
        </pc:spChg>
        <pc:spChg chg="mod">
          <ac:chgData name="Yaritza DeJesus" userId="S::yaritzad@macdc.org::121455cd-c3c2-409a-a73b-ea23d8f5f119" providerId="AD" clId="Web-{C1691D78-5A12-4901-C29C-805FBC6411C6}" dt="2024-11-18T04:24:01.025" v="67" actId="20577"/>
          <ac:spMkLst>
            <pc:docMk/>
            <pc:sldMk cId="3722104795" sldId="310"/>
            <ac:spMk id="16" creationId="{1D98A8B4-152D-8B33-2A3C-97D16DEE11DC}"/>
          </ac:spMkLst>
        </pc:spChg>
        <pc:spChg chg="mod">
          <ac:chgData name="Yaritza DeJesus" userId="S::yaritzad@macdc.org::121455cd-c3c2-409a-a73b-ea23d8f5f119" providerId="AD" clId="Web-{C1691D78-5A12-4901-C29C-805FBC6411C6}" dt="2024-11-18T04:23:54.228" v="65"/>
          <ac:spMkLst>
            <pc:docMk/>
            <pc:sldMk cId="3722104795" sldId="310"/>
            <ac:spMk id="17" creationId="{F66BF8C9-9D37-88BF-B24E-692BBBBB922A}"/>
          </ac:spMkLst>
        </pc:spChg>
        <pc:spChg chg="add mod">
          <ac:chgData name="Yaritza DeJesus" userId="S::yaritzad@macdc.org::121455cd-c3c2-409a-a73b-ea23d8f5f119" providerId="AD" clId="Web-{C1691D78-5A12-4901-C29C-805FBC6411C6}" dt="2024-11-18T04:24:49.322" v="82" actId="1076"/>
          <ac:spMkLst>
            <pc:docMk/>
            <pc:sldMk cId="3722104795" sldId="310"/>
            <ac:spMk id="19" creationId="{D1ED280B-6B50-AC70-B469-9EBD3D20560C}"/>
          </ac:spMkLst>
        </pc:spChg>
        <pc:spChg chg="add mod">
          <ac:chgData name="Yaritza DeJesus" userId="S::yaritzad@macdc.org::121455cd-c3c2-409a-a73b-ea23d8f5f119" providerId="AD" clId="Web-{C1691D78-5A12-4901-C29C-805FBC6411C6}" dt="2024-11-18T04:25:33.478" v="111" actId="1076"/>
          <ac:spMkLst>
            <pc:docMk/>
            <pc:sldMk cId="3722104795" sldId="310"/>
            <ac:spMk id="21" creationId="{FF9DA63C-99CB-E472-AA74-3277F6CAB73C}"/>
          </ac:spMkLst>
        </pc:spChg>
        <pc:spChg chg="add mod">
          <ac:chgData name="Yaritza DeJesus" userId="S::yaritzad@macdc.org::121455cd-c3c2-409a-a73b-ea23d8f5f119" providerId="AD" clId="Web-{C1691D78-5A12-4901-C29C-805FBC6411C6}" dt="2024-11-18T04:26:36.619" v="126" actId="20577"/>
          <ac:spMkLst>
            <pc:docMk/>
            <pc:sldMk cId="3722104795" sldId="310"/>
            <ac:spMk id="26" creationId="{3FE28EFC-5A67-270B-4FC6-EB57D0BEDF6F}"/>
          </ac:spMkLst>
        </pc:spChg>
        <pc:spChg chg="add mod">
          <ac:chgData name="Yaritza DeJesus" userId="S::yaritzad@macdc.org::121455cd-c3c2-409a-a73b-ea23d8f5f119" providerId="AD" clId="Web-{C1691D78-5A12-4901-C29C-805FBC6411C6}" dt="2024-11-18T04:32:31.604" v="204" actId="20577"/>
          <ac:spMkLst>
            <pc:docMk/>
            <pc:sldMk cId="3722104795" sldId="310"/>
            <ac:spMk id="29" creationId="{E00E93BB-B74C-4A73-DC31-C1A1439CDD90}"/>
          </ac:spMkLst>
        </pc:spChg>
        <pc:spChg chg="add mod">
          <ac:chgData name="Yaritza DeJesus" userId="S::yaritzad@macdc.org::121455cd-c3c2-409a-a73b-ea23d8f5f119" providerId="AD" clId="Web-{C1691D78-5A12-4901-C29C-805FBC6411C6}" dt="2024-11-18T04:33:08.338" v="208" actId="1076"/>
          <ac:spMkLst>
            <pc:docMk/>
            <pc:sldMk cId="3722104795" sldId="310"/>
            <ac:spMk id="30" creationId="{DEE38B9D-1937-711F-B1A9-D940640C5B7B}"/>
          </ac:spMkLst>
        </pc:spChg>
        <pc:spChg chg="add mod">
          <ac:chgData name="Yaritza DeJesus" userId="S::yaritzad@macdc.org::121455cd-c3c2-409a-a73b-ea23d8f5f119" providerId="AD" clId="Web-{C1691D78-5A12-4901-C29C-805FBC6411C6}" dt="2024-11-18T04:32:03.150" v="200"/>
          <ac:spMkLst>
            <pc:docMk/>
            <pc:sldMk cId="3722104795" sldId="310"/>
            <ac:spMk id="32" creationId="{175CA4D2-DAF0-9891-C1BE-478554E3C34F}"/>
          </ac:spMkLst>
        </pc:spChg>
        <pc:grpChg chg="mod">
          <ac:chgData name="Yaritza DeJesus" userId="S::yaritzad@macdc.org::121455cd-c3c2-409a-a73b-ea23d8f5f119" providerId="AD" clId="Web-{C1691D78-5A12-4901-C29C-805FBC6411C6}" dt="2024-11-18T04:31:26.291" v="185" actId="1076"/>
          <ac:grpSpMkLst>
            <pc:docMk/>
            <pc:sldMk cId="3722104795" sldId="310"/>
            <ac:grpSpMk id="7" creationId="{C8EA4091-01AA-A64F-9C6F-E13CE12AF47F}"/>
          </ac:grpSpMkLst>
        </pc:grpChg>
        <pc:grpChg chg="mod">
          <ac:chgData name="Yaritza DeJesus" userId="S::yaritzad@macdc.org::121455cd-c3c2-409a-a73b-ea23d8f5f119" providerId="AD" clId="Web-{C1691D78-5A12-4901-C29C-805FBC6411C6}" dt="2024-11-18T04:31:24.275" v="184" actId="1076"/>
          <ac:grpSpMkLst>
            <pc:docMk/>
            <pc:sldMk cId="3722104795" sldId="310"/>
            <ac:grpSpMk id="10" creationId="{ECF40CB2-B4B6-8BA0-3E8D-7665C046DC31}"/>
          </ac:grpSpMkLst>
        </pc:grpChg>
        <pc:picChg chg="mod">
          <ac:chgData name="Yaritza DeJesus" userId="S::yaritzad@macdc.org::121455cd-c3c2-409a-a73b-ea23d8f5f119" providerId="AD" clId="Web-{C1691D78-5A12-4901-C29C-805FBC6411C6}" dt="2024-11-18T04:22:55.494" v="52" actId="1076"/>
          <ac:picMkLst>
            <pc:docMk/>
            <pc:sldMk cId="3722104795" sldId="310"/>
            <ac:picMk id="2" creationId="{D905488D-598F-4D6E-DE27-A9DF79161F31}"/>
          </ac:picMkLst>
        </pc:picChg>
        <pc:picChg chg="mod">
          <ac:chgData name="Yaritza DeJesus" userId="S::yaritzad@macdc.org::121455cd-c3c2-409a-a73b-ea23d8f5f119" providerId="AD" clId="Web-{C1691D78-5A12-4901-C29C-805FBC6411C6}" dt="2024-11-18T04:26:46.228" v="129" actId="1076"/>
          <ac:picMkLst>
            <pc:docMk/>
            <pc:sldMk cId="3722104795" sldId="310"/>
            <ac:picMk id="18" creationId="{D3A17EDB-EE04-2F1B-11C1-0E960D007158}"/>
          </ac:picMkLst>
        </pc:picChg>
        <pc:picChg chg="mod">
          <ac:chgData name="Yaritza DeJesus" userId="S::yaritzad@macdc.org::121455cd-c3c2-409a-a73b-ea23d8f5f119" providerId="AD" clId="Web-{C1691D78-5A12-4901-C29C-805FBC6411C6}" dt="2024-11-18T04:26:22.478" v="123" actId="1076"/>
          <ac:picMkLst>
            <pc:docMk/>
            <pc:sldMk cId="3722104795" sldId="310"/>
            <ac:picMk id="24" creationId="{027BB818-7F9A-540C-5A4D-F6D8FA771664}"/>
          </ac:picMkLst>
        </pc:picChg>
        <pc:picChg chg="mod">
          <ac:chgData name="Yaritza DeJesus" userId="S::yaritzad@macdc.org::121455cd-c3c2-409a-a73b-ea23d8f5f119" providerId="AD" clId="Web-{C1691D78-5A12-4901-C29C-805FBC6411C6}" dt="2024-11-18T04:23:03.025" v="54" actId="1076"/>
          <ac:picMkLst>
            <pc:docMk/>
            <pc:sldMk cId="3722104795" sldId="310"/>
            <ac:picMk id="25" creationId="{48368AA7-0B86-F2A8-5D8A-777A989C3206}"/>
          </ac:picMkLst>
        </pc:picChg>
        <pc:picChg chg="mod">
          <ac:chgData name="Yaritza DeJesus" userId="S::yaritzad@macdc.org::121455cd-c3c2-409a-a73b-ea23d8f5f119" providerId="AD" clId="Web-{C1691D78-5A12-4901-C29C-805FBC6411C6}" dt="2024-11-18T04:26:55.416" v="131" actId="1076"/>
          <ac:picMkLst>
            <pc:docMk/>
            <pc:sldMk cId="3722104795" sldId="310"/>
            <ac:picMk id="27" creationId="{DA4826C3-B269-0966-651A-C6C80BF59EE2}"/>
          </ac:picMkLst>
        </pc:picChg>
        <pc:picChg chg="mod">
          <ac:chgData name="Yaritza DeJesus" userId="S::yaritzad@macdc.org::121455cd-c3c2-409a-a73b-ea23d8f5f119" providerId="AD" clId="Web-{C1691D78-5A12-4901-C29C-805FBC6411C6}" dt="2024-11-18T04:23:15.260" v="56" actId="14100"/>
          <ac:picMkLst>
            <pc:docMk/>
            <pc:sldMk cId="3722104795" sldId="310"/>
            <ac:picMk id="28" creationId="{59AB2170-4136-DF16-9F5D-1DF60F434FB7}"/>
          </ac:picMkLst>
        </pc:picChg>
      </pc:sldChg>
    </pc:docChg>
  </pc:docChgLst>
  <pc:docChgLst>
    <pc:chgData name="Yaritza DeJesus" userId="121455cd-c3c2-409a-a73b-ea23d8f5f119" providerId="ADAL" clId="{C453AD08-4760-4AEF-AF33-22F4A3316110}"/>
    <pc:docChg chg="modSld sldOrd">
      <pc:chgData name="Yaritza DeJesus" userId="121455cd-c3c2-409a-a73b-ea23d8f5f119" providerId="ADAL" clId="{C453AD08-4760-4AEF-AF33-22F4A3316110}" dt="2024-11-22T20:49:12.294" v="1"/>
      <pc:docMkLst>
        <pc:docMk/>
      </pc:docMkLst>
      <pc:sldChg chg="ord">
        <pc:chgData name="Yaritza DeJesus" userId="121455cd-c3c2-409a-a73b-ea23d8f5f119" providerId="ADAL" clId="{C453AD08-4760-4AEF-AF33-22F4A3316110}" dt="2024-11-22T20:49:12.294" v="1"/>
        <pc:sldMkLst>
          <pc:docMk/>
          <pc:sldMk cId="0" sldId="275"/>
        </pc:sldMkLst>
      </pc:sldChg>
    </pc:docChg>
  </pc:docChgLst>
  <pc:docChgLst>
    <pc:chgData name="Yaritza DeJesus" userId="S::yaritzad@macdc.org::121455cd-c3c2-409a-a73b-ea23d8f5f119" providerId="AD" clId="Web-{777A0036-0CD3-D806-CA18-3AD1E8D7D8C2}"/>
    <pc:docChg chg="addSld delSld modSld">
      <pc:chgData name="Yaritza DeJesus" userId="S::yaritzad@macdc.org::121455cd-c3c2-409a-a73b-ea23d8f5f119" providerId="AD" clId="Web-{777A0036-0CD3-D806-CA18-3AD1E8D7D8C2}" dt="2024-11-18T05:37:06.619" v="183" actId="1076"/>
      <pc:docMkLst>
        <pc:docMk/>
      </pc:docMkLst>
      <pc:sldChg chg="modSp">
        <pc:chgData name="Yaritza DeJesus" userId="S::yaritzad@macdc.org::121455cd-c3c2-409a-a73b-ea23d8f5f119" providerId="AD" clId="Web-{777A0036-0CD3-D806-CA18-3AD1E8D7D8C2}" dt="2024-11-18T05:02:38.530" v="0" actId="1076"/>
        <pc:sldMkLst>
          <pc:docMk/>
          <pc:sldMk cId="0" sldId="266"/>
        </pc:sldMkLst>
        <pc:picChg chg="mod">
          <ac:chgData name="Yaritza DeJesus" userId="S::yaritzad@macdc.org::121455cd-c3c2-409a-a73b-ea23d8f5f119" providerId="AD" clId="Web-{777A0036-0CD3-D806-CA18-3AD1E8D7D8C2}" dt="2024-11-18T05:02:38.530" v="0" actId="1076"/>
          <ac:picMkLst>
            <pc:docMk/>
            <pc:sldMk cId="0" sldId="266"/>
            <ac:picMk id="15" creationId="{0F66163D-3242-2DB2-ED63-9AE2E275EDA3}"/>
          </ac:picMkLst>
        </pc:picChg>
      </pc:sldChg>
      <pc:sldChg chg="addSp delSp modSp addAnim delAnim">
        <pc:chgData name="Yaritza DeJesus" userId="S::yaritzad@macdc.org::121455cd-c3c2-409a-a73b-ea23d8f5f119" providerId="AD" clId="Web-{777A0036-0CD3-D806-CA18-3AD1E8D7D8C2}" dt="2024-11-18T05:28:00.070" v="121" actId="1076"/>
        <pc:sldMkLst>
          <pc:docMk/>
          <pc:sldMk cId="0" sldId="274"/>
        </pc:sldMkLst>
        <pc:spChg chg="mod">
          <ac:chgData name="Yaritza DeJesus" userId="S::yaritzad@macdc.org::121455cd-c3c2-409a-a73b-ea23d8f5f119" providerId="AD" clId="Web-{777A0036-0CD3-D806-CA18-3AD1E8D7D8C2}" dt="2024-11-18T05:28:00.070" v="121" actId="1076"/>
          <ac:spMkLst>
            <pc:docMk/>
            <pc:sldMk cId="0" sldId="274"/>
            <ac:spMk id="47" creationId="{00000000-0000-0000-0000-000000000000}"/>
          </ac:spMkLst>
        </pc:spChg>
        <pc:spChg chg="mod">
          <ac:chgData name="Yaritza DeJesus" userId="S::yaritzad@macdc.org::121455cd-c3c2-409a-a73b-ea23d8f5f119" providerId="AD" clId="Web-{777A0036-0CD3-D806-CA18-3AD1E8D7D8C2}" dt="2024-11-18T05:26:06.462" v="108" actId="1076"/>
          <ac:spMkLst>
            <pc:docMk/>
            <pc:sldMk cId="0" sldId="274"/>
            <ac:spMk id="48" creationId="{00000000-0000-0000-0000-000000000000}"/>
          </ac:spMkLst>
        </pc:spChg>
        <pc:spChg chg="mod">
          <ac:chgData name="Yaritza DeJesus" userId="S::yaritzad@macdc.org::121455cd-c3c2-409a-a73b-ea23d8f5f119" providerId="AD" clId="Web-{777A0036-0CD3-D806-CA18-3AD1E8D7D8C2}" dt="2024-11-18T05:26:54.633" v="113" actId="1076"/>
          <ac:spMkLst>
            <pc:docMk/>
            <pc:sldMk cId="0" sldId="274"/>
            <ac:spMk id="50" creationId="{00000000-0000-0000-0000-000000000000}"/>
          </ac:spMkLst>
        </pc:spChg>
        <pc:grpChg chg="mod">
          <ac:chgData name="Yaritza DeJesus" userId="S::yaritzad@macdc.org::121455cd-c3c2-409a-a73b-ea23d8f5f119" providerId="AD" clId="Web-{777A0036-0CD3-D806-CA18-3AD1E8D7D8C2}" dt="2024-11-18T05:26:02.290" v="107" actId="1076"/>
          <ac:grpSpMkLst>
            <pc:docMk/>
            <pc:sldMk cId="0" sldId="274"/>
            <ac:grpSpMk id="41" creationId="{00000000-0000-0000-0000-000000000000}"/>
          </ac:grpSpMkLst>
        </pc:grpChg>
        <pc:grpChg chg="mod">
          <ac:chgData name="Yaritza DeJesus" userId="S::yaritzad@macdc.org::121455cd-c3c2-409a-a73b-ea23d8f5f119" providerId="AD" clId="Web-{777A0036-0CD3-D806-CA18-3AD1E8D7D8C2}" dt="2024-11-18T05:27:52.289" v="120" actId="1076"/>
          <ac:grpSpMkLst>
            <pc:docMk/>
            <pc:sldMk cId="0" sldId="274"/>
            <ac:grpSpMk id="44" creationId="{00000000-0000-0000-0000-000000000000}"/>
          </ac:grpSpMkLst>
        </pc:grpChg>
      </pc:sldChg>
      <pc:sldChg chg="addSp delSp modSp mod setBg">
        <pc:chgData name="Yaritza DeJesus" userId="S::yaritzad@macdc.org::121455cd-c3c2-409a-a73b-ea23d8f5f119" providerId="AD" clId="Web-{777A0036-0CD3-D806-CA18-3AD1E8D7D8C2}" dt="2024-11-18T05:09:54.642" v="32"/>
        <pc:sldMkLst>
          <pc:docMk/>
          <pc:sldMk cId="1030859854" sldId="283"/>
        </pc:sldMkLst>
        <pc:spChg chg="mod">
          <ac:chgData name="Yaritza DeJesus" userId="S::yaritzad@macdc.org::121455cd-c3c2-409a-a73b-ea23d8f5f119" providerId="AD" clId="Web-{777A0036-0CD3-D806-CA18-3AD1E8D7D8C2}" dt="2024-11-18T05:09:21.939" v="25" actId="1076"/>
          <ac:spMkLst>
            <pc:docMk/>
            <pc:sldMk cId="1030859854" sldId="283"/>
            <ac:spMk id="15" creationId="{F6838ECA-4792-1CE4-D0F2-0980C0324902}"/>
          </ac:spMkLst>
        </pc:spChg>
      </pc:sldChg>
      <pc:sldChg chg="addSp modSp">
        <pc:chgData name="Yaritza DeJesus" userId="S::yaritzad@macdc.org::121455cd-c3c2-409a-a73b-ea23d8f5f119" providerId="AD" clId="Web-{777A0036-0CD3-D806-CA18-3AD1E8D7D8C2}" dt="2024-11-18T05:33:00.082" v="145" actId="1076"/>
        <pc:sldMkLst>
          <pc:docMk/>
          <pc:sldMk cId="3842862593" sldId="292"/>
        </pc:sldMkLst>
        <pc:spChg chg="mod">
          <ac:chgData name="Yaritza DeJesus" userId="S::yaritzad@macdc.org::121455cd-c3c2-409a-a73b-ea23d8f5f119" providerId="AD" clId="Web-{777A0036-0CD3-D806-CA18-3AD1E8D7D8C2}" dt="2024-11-18T05:33:00.082" v="145" actId="1076"/>
          <ac:spMkLst>
            <pc:docMk/>
            <pc:sldMk cId="3842862593" sldId="292"/>
            <ac:spMk id="339" creationId="{3BF1E68A-C9DA-26FC-1E22-52E4F9BE8912}"/>
          </ac:spMkLst>
        </pc:spChg>
        <pc:graphicFrameChg chg="mod">
          <ac:chgData name="Yaritza DeJesus" userId="S::yaritzad@macdc.org::121455cd-c3c2-409a-a73b-ea23d8f5f119" providerId="AD" clId="Web-{777A0036-0CD3-D806-CA18-3AD1E8D7D8C2}" dt="2024-11-18T05:32:56.738" v="144" actId="1076"/>
          <ac:graphicFrameMkLst>
            <pc:docMk/>
            <pc:sldMk cId="3842862593" sldId="292"/>
            <ac:graphicFrameMk id="180" creationId="{B619A373-53C9-10D8-22AB-EDF549F541EC}"/>
          </ac:graphicFrameMkLst>
        </pc:graphicFrameChg>
      </pc:sldChg>
      <pc:sldChg chg="addSp delSp modSp">
        <pc:chgData name="Yaritza DeJesus" userId="S::yaritzad@macdc.org::121455cd-c3c2-409a-a73b-ea23d8f5f119" providerId="AD" clId="Web-{777A0036-0CD3-D806-CA18-3AD1E8D7D8C2}" dt="2024-11-18T05:37:06.619" v="183" actId="1076"/>
        <pc:sldMkLst>
          <pc:docMk/>
          <pc:sldMk cId="1621206836" sldId="294"/>
        </pc:sldMkLst>
        <pc:spChg chg="mod">
          <ac:chgData name="Yaritza DeJesus" userId="S::yaritzad@macdc.org::121455cd-c3c2-409a-a73b-ea23d8f5f119" providerId="AD" clId="Web-{777A0036-0CD3-D806-CA18-3AD1E8D7D8C2}" dt="2024-11-18T05:37:06.619" v="183" actId="1076"/>
          <ac:spMkLst>
            <pc:docMk/>
            <pc:sldMk cId="1621206836" sldId="294"/>
            <ac:spMk id="19" creationId="{E2C436A3-B3E5-D907-197E-FC63577DFB23}"/>
          </ac:spMkLst>
        </pc:spChg>
        <pc:spChg chg="mod">
          <ac:chgData name="Yaritza DeJesus" userId="S::yaritzad@macdc.org::121455cd-c3c2-409a-a73b-ea23d8f5f119" providerId="AD" clId="Web-{777A0036-0CD3-D806-CA18-3AD1E8D7D8C2}" dt="2024-11-18T05:37:01.197" v="182" actId="1076"/>
          <ac:spMkLst>
            <pc:docMk/>
            <pc:sldMk cId="1621206836" sldId="294"/>
            <ac:spMk id="22" creationId="{00000000-0000-0000-0000-000000000000}"/>
          </ac:spMkLst>
        </pc:spChg>
        <pc:spChg chg="mod">
          <ac:chgData name="Yaritza DeJesus" userId="S::yaritzad@macdc.org::121455cd-c3c2-409a-a73b-ea23d8f5f119" providerId="AD" clId="Web-{777A0036-0CD3-D806-CA18-3AD1E8D7D8C2}" dt="2024-11-18T05:36:55.463" v="180" actId="1076"/>
          <ac:spMkLst>
            <pc:docMk/>
            <pc:sldMk cId="1621206836" sldId="294"/>
            <ac:spMk id="25" creationId="{E898F1EB-A4B0-3138-58F0-E89A597C0BA7}"/>
          </ac:spMkLst>
        </pc:spChg>
        <pc:picChg chg="add mod ord">
          <ac:chgData name="Yaritza DeJesus" userId="S::yaritzad@macdc.org::121455cd-c3c2-409a-a73b-ea23d8f5f119" providerId="AD" clId="Web-{777A0036-0CD3-D806-CA18-3AD1E8D7D8C2}" dt="2024-11-18T05:36:49.275" v="179" actId="14100"/>
          <ac:picMkLst>
            <pc:docMk/>
            <pc:sldMk cId="1621206836" sldId="294"/>
            <ac:picMk id="20" creationId="{E276ED76-D319-D82C-0E93-71A73F886E49}"/>
          </ac:picMkLst>
        </pc:picChg>
      </pc:sldChg>
      <pc:sldChg chg="modSp">
        <pc:chgData name="Yaritza DeJesus" userId="S::yaritzad@macdc.org::121455cd-c3c2-409a-a73b-ea23d8f5f119" providerId="AD" clId="Web-{777A0036-0CD3-D806-CA18-3AD1E8D7D8C2}" dt="2024-11-18T05:03:38.936" v="8" actId="1076"/>
        <pc:sldMkLst>
          <pc:docMk/>
          <pc:sldMk cId="903964162" sldId="301"/>
        </pc:sldMkLst>
        <pc:spChg chg="mod">
          <ac:chgData name="Yaritza DeJesus" userId="S::yaritzad@macdc.org::121455cd-c3c2-409a-a73b-ea23d8f5f119" providerId="AD" clId="Web-{777A0036-0CD3-D806-CA18-3AD1E8D7D8C2}" dt="2024-11-18T05:03:30.405" v="6" actId="1076"/>
          <ac:spMkLst>
            <pc:docMk/>
            <pc:sldMk cId="903964162" sldId="301"/>
            <ac:spMk id="15" creationId="{CB08092B-2AFC-EF26-EECD-4B204AB48B97}"/>
          </ac:spMkLst>
        </pc:spChg>
        <pc:spChg chg="mod">
          <ac:chgData name="Yaritza DeJesus" userId="S::yaritzad@macdc.org::121455cd-c3c2-409a-a73b-ea23d8f5f119" providerId="AD" clId="Web-{777A0036-0CD3-D806-CA18-3AD1E8D7D8C2}" dt="2024-11-18T05:03:34.467" v="7" actId="1076"/>
          <ac:spMkLst>
            <pc:docMk/>
            <pc:sldMk cId="903964162" sldId="301"/>
            <ac:spMk id="121" creationId="{AE2C6D7B-F5A3-1ECD-F2ED-A3788ECCB526}"/>
          </ac:spMkLst>
        </pc:spChg>
        <pc:spChg chg="mod">
          <ac:chgData name="Yaritza DeJesus" userId="S::yaritzad@macdc.org::121455cd-c3c2-409a-a73b-ea23d8f5f119" providerId="AD" clId="Web-{777A0036-0CD3-D806-CA18-3AD1E8D7D8C2}" dt="2024-11-18T05:03:38.936" v="8" actId="1076"/>
          <ac:spMkLst>
            <pc:docMk/>
            <pc:sldMk cId="903964162" sldId="301"/>
            <ac:spMk id="122" creationId="{DB885290-12E5-D7BA-F447-D455B760EE47}"/>
          </ac:spMkLst>
        </pc:spChg>
      </pc:sldChg>
      <pc:sldChg chg="modSp">
        <pc:chgData name="Yaritza DeJesus" userId="S::yaritzad@macdc.org::121455cd-c3c2-409a-a73b-ea23d8f5f119" providerId="AD" clId="Web-{777A0036-0CD3-D806-CA18-3AD1E8D7D8C2}" dt="2024-11-18T05:18:17.671" v="33" actId="1076"/>
        <pc:sldMkLst>
          <pc:docMk/>
          <pc:sldMk cId="894216631" sldId="302"/>
        </pc:sldMkLst>
        <pc:spChg chg="mod">
          <ac:chgData name="Yaritza DeJesus" userId="S::yaritzad@macdc.org::121455cd-c3c2-409a-a73b-ea23d8f5f119" providerId="AD" clId="Web-{777A0036-0CD3-D806-CA18-3AD1E8D7D8C2}" dt="2024-11-18T05:18:17.671" v="33" actId="1076"/>
          <ac:spMkLst>
            <pc:docMk/>
            <pc:sldMk cId="894216631" sldId="302"/>
            <ac:spMk id="14" creationId="{00000000-0000-0000-0000-000000000000}"/>
          </ac:spMkLst>
        </pc:spChg>
      </pc:sldChg>
      <pc:sldChg chg="modSp">
        <pc:chgData name="Yaritza DeJesus" userId="S::yaritzad@macdc.org::121455cd-c3c2-409a-a73b-ea23d8f5f119" providerId="AD" clId="Web-{777A0036-0CD3-D806-CA18-3AD1E8D7D8C2}" dt="2024-11-18T05:18:47.405" v="35" actId="20577"/>
        <pc:sldMkLst>
          <pc:docMk/>
          <pc:sldMk cId="2002841360" sldId="303"/>
        </pc:sldMkLst>
        <pc:spChg chg="mod">
          <ac:chgData name="Yaritza DeJesus" userId="S::yaritzad@macdc.org::121455cd-c3c2-409a-a73b-ea23d8f5f119" providerId="AD" clId="Web-{777A0036-0CD3-D806-CA18-3AD1E8D7D8C2}" dt="2024-11-18T05:18:47.405" v="35" actId="20577"/>
          <ac:spMkLst>
            <pc:docMk/>
            <pc:sldMk cId="2002841360" sldId="303"/>
            <ac:spMk id="13" creationId="{00000000-0000-0000-0000-000000000000}"/>
          </ac:spMkLst>
        </pc:spChg>
      </pc:sldChg>
      <pc:sldChg chg="addSp delSp modSp add del replId">
        <pc:chgData name="Yaritza DeJesus" userId="S::yaritzad@macdc.org::121455cd-c3c2-409a-a73b-ea23d8f5f119" providerId="AD" clId="Web-{777A0036-0CD3-D806-CA18-3AD1E8D7D8C2}" dt="2024-11-18T05:28:07.867" v="122"/>
        <pc:sldMkLst>
          <pc:docMk/>
          <pc:sldMk cId="3682221836" sldId="312"/>
        </pc:sldMkLst>
      </pc:sldChg>
    </pc:docChg>
  </pc:docChgLst>
  <pc:docChgLst>
    <pc:chgData name="Yaritza DeJesus" userId="S::yaritzad@macdc.org::121455cd-c3c2-409a-a73b-ea23d8f5f119" providerId="AD" clId="Web-{E70CA459-48D9-4A57-AD60-43BBCB8C82A7}"/>
    <pc:docChg chg="addSld delSld modSld">
      <pc:chgData name="Yaritza DeJesus" userId="S::yaritzad@macdc.org::121455cd-c3c2-409a-a73b-ea23d8f5f119" providerId="AD" clId="Web-{E70CA459-48D9-4A57-AD60-43BBCB8C82A7}" dt="2024-11-18T06:14:44.325" v="103"/>
      <pc:docMkLst>
        <pc:docMk/>
      </pc:docMkLst>
      <pc:sldChg chg="modSp">
        <pc:chgData name="Yaritza DeJesus" userId="S::yaritzad@macdc.org::121455cd-c3c2-409a-a73b-ea23d8f5f119" providerId="AD" clId="Web-{E70CA459-48D9-4A57-AD60-43BBCB8C82A7}" dt="2024-11-18T05:37:50.518" v="3" actId="1076"/>
        <pc:sldMkLst>
          <pc:docMk/>
          <pc:sldMk cId="0" sldId="256"/>
        </pc:sldMkLst>
        <pc:spChg chg="mod">
          <ac:chgData name="Yaritza DeJesus" userId="S::yaritzad@macdc.org::121455cd-c3c2-409a-a73b-ea23d8f5f119" providerId="AD" clId="Web-{E70CA459-48D9-4A57-AD60-43BBCB8C82A7}" dt="2024-11-18T05:37:35.157" v="1" actId="1076"/>
          <ac:spMkLst>
            <pc:docMk/>
            <pc:sldMk cId="0" sldId="256"/>
            <ac:spMk id="21" creationId="{00000000-0000-0000-0000-000000000000}"/>
          </ac:spMkLst>
        </pc:spChg>
        <pc:grpChg chg="mod">
          <ac:chgData name="Yaritza DeJesus" userId="S::yaritzad@macdc.org::121455cd-c3c2-409a-a73b-ea23d8f5f119" providerId="AD" clId="Web-{E70CA459-48D9-4A57-AD60-43BBCB8C82A7}" dt="2024-11-18T05:37:50.518" v="3" actId="1076"/>
          <ac:grpSpMkLst>
            <pc:docMk/>
            <pc:sldMk cId="0" sldId="256"/>
            <ac:grpSpMk id="5" creationId="{00000000-0000-0000-0000-000000000000}"/>
          </ac:grpSpMkLst>
        </pc:grpChg>
        <pc:picChg chg="mod">
          <ac:chgData name="Yaritza DeJesus" userId="S::yaritzad@macdc.org::121455cd-c3c2-409a-a73b-ea23d8f5f119" providerId="AD" clId="Web-{E70CA459-48D9-4A57-AD60-43BBCB8C82A7}" dt="2024-11-18T05:37:41.923" v="2" actId="1076"/>
          <ac:picMkLst>
            <pc:docMk/>
            <pc:sldMk cId="0" sldId="256"/>
            <ac:picMk id="26" creationId="{02505F00-1DDA-916D-BB5B-A52DA50019EE}"/>
          </ac:picMkLst>
        </pc:picChg>
      </pc:sldChg>
      <pc:sldChg chg="addSp modSp">
        <pc:chgData name="Yaritza DeJesus" userId="S::yaritzad@macdc.org::121455cd-c3c2-409a-a73b-ea23d8f5f119" providerId="AD" clId="Web-{E70CA459-48D9-4A57-AD60-43BBCB8C82A7}" dt="2024-11-18T05:56:18.303" v="39" actId="1076"/>
        <pc:sldMkLst>
          <pc:docMk/>
          <pc:sldMk cId="0" sldId="258"/>
        </pc:sldMkLst>
        <pc:spChg chg="mod">
          <ac:chgData name="Yaritza DeJesus" userId="S::yaritzad@macdc.org::121455cd-c3c2-409a-a73b-ea23d8f5f119" providerId="AD" clId="Web-{E70CA459-48D9-4A57-AD60-43BBCB8C82A7}" dt="2024-11-18T05:56:18.303" v="39" actId="1076"/>
          <ac:spMkLst>
            <pc:docMk/>
            <pc:sldMk cId="0" sldId="258"/>
            <ac:spMk id="21" creationId="{00000000-0000-0000-0000-000000000000}"/>
          </ac:spMkLst>
        </pc:spChg>
        <pc:spChg chg="mod">
          <ac:chgData name="Yaritza DeJesus" userId="S::yaritzad@macdc.org::121455cd-c3c2-409a-a73b-ea23d8f5f119" providerId="AD" clId="Web-{E70CA459-48D9-4A57-AD60-43BBCB8C82A7}" dt="2024-11-18T05:54:11.405" v="30" actId="1076"/>
          <ac:spMkLst>
            <pc:docMk/>
            <pc:sldMk cId="0" sldId="258"/>
            <ac:spMk id="22" creationId="{00000000-0000-0000-0000-000000000000}"/>
          </ac:spMkLst>
        </pc:spChg>
        <pc:picChg chg="mod">
          <ac:chgData name="Yaritza DeJesus" userId="S::yaritzad@macdc.org::121455cd-c3c2-409a-a73b-ea23d8f5f119" providerId="AD" clId="Web-{E70CA459-48D9-4A57-AD60-43BBCB8C82A7}" dt="2024-11-18T05:53:56.623" v="26" actId="1076"/>
          <ac:picMkLst>
            <pc:docMk/>
            <pc:sldMk cId="0" sldId="258"/>
            <ac:picMk id="2" creationId="{520F425F-8525-2F5C-321B-DA88BAF773E9}"/>
          </ac:picMkLst>
        </pc:picChg>
        <pc:picChg chg="mod">
          <ac:chgData name="Yaritza DeJesus" userId="S::yaritzad@macdc.org::121455cd-c3c2-409a-a73b-ea23d8f5f119" providerId="AD" clId="Web-{E70CA459-48D9-4A57-AD60-43BBCB8C82A7}" dt="2024-11-18T05:54:14.749" v="31" actId="1076"/>
          <ac:picMkLst>
            <pc:docMk/>
            <pc:sldMk cId="0" sldId="258"/>
            <ac:picMk id="15" creationId="{DE45ACDE-0742-97E8-F7D1-F3CE5B5CE3A9}"/>
          </ac:picMkLst>
        </pc:picChg>
        <pc:picChg chg="add mod">
          <ac:chgData name="Yaritza DeJesus" userId="S::yaritzad@macdc.org::121455cd-c3c2-409a-a73b-ea23d8f5f119" providerId="AD" clId="Web-{E70CA459-48D9-4A57-AD60-43BBCB8C82A7}" dt="2024-11-18T05:56:12.819" v="38" actId="1076"/>
          <ac:picMkLst>
            <pc:docMk/>
            <pc:sldMk cId="0" sldId="258"/>
            <ac:picMk id="16" creationId="{613B00B4-F172-52E6-7589-CB26EC6494E5}"/>
          </ac:picMkLst>
        </pc:picChg>
      </pc:sldChg>
      <pc:sldChg chg="modSp">
        <pc:chgData name="Yaritza DeJesus" userId="S::yaritzad@macdc.org::121455cd-c3c2-409a-a73b-ea23d8f5f119" providerId="AD" clId="Web-{E70CA459-48D9-4A57-AD60-43BBCB8C82A7}" dt="2024-11-18T05:51:19.551" v="25" actId="1076"/>
        <pc:sldMkLst>
          <pc:docMk/>
          <pc:sldMk cId="0" sldId="274"/>
        </pc:sldMkLst>
      </pc:sldChg>
      <pc:sldChg chg="addSp modSp">
        <pc:chgData name="Yaritza DeJesus" userId="S::yaritzad@macdc.org::121455cd-c3c2-409a-a73b-ea23d8f5f119" providerId="AD" clId="Web-{E70CA459-48D9-4A57-AD60-43BBCB8C82A7}" dt="2024-11-18T06:14:05.089" v="99"/>
        <pc:sldMkLst>
          <pc:docMk/>
          <pc:sldMk cId="3365575143" sldId="278"/>
        </pc:sldMkLst>
        <pc:spChg chg="mod">
          <ac:chgData name="Yaritza DeJesus" userId="S::yaritzad@macdc.org::121455cd-c3c2-409a-a73b-ea23d8f5f119" providerId="AD" clId="Web-{E70CA459-48D9-4A57-AD60-43BBCB8C82A7}" dt="2024-11-18T06:12:39.521" v="87" actId="14100"/>
          <ac:spMkLst>
            <pc:docMk/>
            <pc:sldMk cId="3365575143" sldId="278"/>
            <ac:spMk id="17" creationId="{64BA03AE-2A2A-50B7-36D1-088F7476DA79}"/>
          </ac:spMkLst>
        </pc:spChg>
      </pc:sldChg>
      <pc:sldChg chg="addSp delSp modSp mod modClrScheme chgLayout">
        <pc:chgData name="Yaritza DeJesus" userId="S::yaritzad@macdc.org::121455cd-c3c2-409a-a73b-ea23d8f5f119" providerId="AD" clId="Web-{E70CA459-48D9-4A57-AD60-43BBCB8C82A7}" dt="2024-11-18T06:14:19.433" v="101" actId="1076"/>
        <pc:sldMkLst>
          <pc:docMk/>
          <pc:sldMk cId="1030859854" sldId="283"/>
        </pc:sldMkLst>
        <pc:spChg chg="mod">
          <ac:chgData name="Yaritza DeJesus" userId="S::yaritzad@macdc.org::121455cd-c3c2-409a-a73b-ea23d8f5f119" providerId="AD" clId="Web-{E70CA459-48D9-4A57-AD60-43BBCB8C82A7}" dt="2024-11-18T06:04:48.586" v="75" actId="1076"/>
          <ac:spMkLst>
            <pc:docMk/>
            <pc:sldMk cId="1030859854" sldId="283"/>
            <ac:spMk id="15" creationId="{F6838ECA-4792-1CE4-D0F2-0980C0324902}"/>
          </ac:spMkLst>
        </pc:spChg>
        <pc:spChg chg="add del mod ord">
          <ac:chgData name="Yaritza DeJesus" userId="S::yaritzad@macdc.org::121455cd-c3c2-409a-a73b-ea23d8f5f119" providerId="AD" clId="Web-{E70CA459-48D9-4A57-AD60-43BBCB8C82A7}" dt="2024-11-18T06:06:27.858" v="85" actId="14100"/>
          <ac:spMkLst>
            <pc:docMk/>
            <pc:sldMk cId="1030859854" sldId="283"/>
            <ac:spMk id="19" creationId="{3697FECD-4031-65DF-6BBF-591AF77CD446}"/>
          </ac:spMkLst>
        </pc:spChg>
        <pc:picChg chg="add mod ord">
          <ac:chgData name="Yaritza DeJesus" userId="S::yaritzad@macdc.org::121455cd-c3c2-409a-a73b-ea23d8f5f119" providerId="AD" clId="Web-{E70CA459-48D9-4A57-AD60-43BBCB8C82A7}" dt="2024-11-18T06:13:54.838" v="98"/>
          <ac:picMkLst>
            <pc:docMk/>
            <pc:sldMk cId="1030859854" sldId="283"/>
            <ac:picMk id="22" creationId="{C188E96F-2F76-4069-5828-39E9CFAF992D}"/>
          </ac:picMkLst>
        </pc:picChg>
      </pc:sldChg>
      <pc:sldChg chg="addSp delSp modSp">
        <pc:chgData name="Yaritza DeJesus" userId="S::yaritzad@macdc.org::121455cd-c3c2-409a-a73b-ea23d8f5f119" providerId="AD" clId="Web-{E70CA459-48D9-4A57-AD60-43BBCB8C82A7}" dt="2024-11-18T05:50:56.549" v="24" actId="14100"/>
        <pc:sldMkLst>
          <pc:docMk/>
          <pc:sldMk cId="2272803472" sldId="284"/>
        </pc:sldMkLst>
        <pc:spChg chg="mod">
          <ac:chgData name="Yaritza DeJesus" userId="S::yaritzad@macdc.org::121455cd-c3c2-409a-a73b-ea23d8f5f119" providerId="AD" clId="Web-{E70CA459-48D9-4A57-AD60-43BBCB8C82A7}" dt="2024-11-18T05:50:56.549" v="24" actId="14100"/>
          <ac:spMkLst>
            <pc:docMk/>
            <pc:sldMk cId="2272803472" sldId="284"/>
            <ac:spMk id="4" creationId="{00000000-0000-0000-0000-000000000000}"/>
          </ac:spMkLst>
        </pc:spChg>
        <pc:picChg chg="add mod ord">
          <ac:chgData name="Yaritza DeJesus" userId="S::yaritzad@macdc.org::121455cd-c3c2-409a-a73b-ea23d8f5f119" providerId="AD" clId="Web-{E70CA459-48D9-4A57-AD60-43BBCB8C82A7}" dt="2024-11-18T05:49:30.669" v="15"/>
          <ac:picMkLst>
            <pc:docMk/>
            <pc:sldMk cId="2272803472" sldId="284"/>
            <ac:picMk id="16" creationId="{31739730-E570-3FF0-6F07-12AE093891AB}"/>
          </ac:picMkLst>
        </pc:picChg>
      </pc:sldChg>
      <pc:sldChg chg="new del">
        <pc:chgData name="Yaritza DeJesus" userId="S::yaritzad@macdc.org::121455cd-c3c2-409a-a73b-ea23d8f5f119" providerId="AD" clId="Web-{E70CA459-48D9-4A57-AD60-43BBCB8C82A7}" dt="2024-11-18T06:14:44.325" v="103"/>
        <pc:sldMkLst>
          <pc:docMk/>
          <pc:sldMk cId="1935414900" sldId="312"/>
        </pc:sldMkLst>
      </pc:sldChg>
    </pc:docChg>
  </pc:docChgLst>
  <pc:docChgLst>
    <pc:chgData name="Yaritza DeJesus" userId="S::yaritzad@macdc.org::121455cd-c3c2-409a-a73b-ea23d8f5f119" providerId="AD" clId="Web-{9AA16632-90D8-9CFD-A22B-3FFF4761ACCD}"/>
    <pc:docChg chg="modSld">
      <pc:chgData name="Yaritza DeJesus" userId="S::yaritzad@macdc.org::121455cd-c3c2-409a-a73b-ea23d8f5f119" providerId="AD" clId="Web-{9AA16632-90D8-9CFD-A22B-3FFF4761ACCD}" dt="2024-11-18T06:53:10.512" v="166"/>
      <pc:docMkLst>
        <pc:docMk/>
      </pc:docMkLst>
      <pc:sldChg chg="modSp">
        <pc:chgData name="Yaritza DeJesus" userId="S::yaritzad@macdc.org::121455cd-c3c2-409a-a73b-ea23d8f5f119" providerId="AD" clId="Web-{9AA16632-90D8-9CFD-A22B-3FFF4761ACCD}" dt="2024-11-18T06:15:32.737" v="1"/>
        <pc:sldMkLst>
          <pc:docMk/>
          <pc:sldMk cId="0" sldId="256"/>
        </pc:sldMkLst>
        <pc:picChg chg="mod">
          <ac:chgData name="Yaritza DeJesus" userId="S::yaritzad@macdc.org::121455cd-c3c2-409a-a73b-ea23d8f5f119" providerId="AD" clId="Web-{9AA16632-90D8-9CFD-A22B-3FFF4761ACCD}" dt="2024-11-18T06:15:32.737" v="1"/>
          <ac:picMkLst>
            <pc:docMk/>
            <pc:sldMk cId="0" sldId="256"/>
            <ac:picMk id="26" creationId="{02505F00-1DDA-916D-BB5B-A52DA50019EE}"/>
          </ac:picMkLst>
        </pc:picChg>
      </pc:sldChg>
      <pc:sldChg chg="addSp delSp modSp">
        <pc:chgData name="Yaritza DeJesus" userId="S::yaritzad@macdc.org::121455cd-c3c2-409a-a73b-ea23d8f5f119" providerId="AD" clId="Web-{9AA16632-90D8-9CFD-A22B-3FFF4761ACCD}" dt="2024-11-18T06:34:51.595" v="69" actId="20577"/>
        <pc:sldMkLst>
          <pc:docMk/>
          <pc:sldMk cId="0" sldId="272"/>
        </pc:sldMkLst>
        <pc:spChg chg="mod">
          <ac:chgData name="Yaritza DeJesus" userId="S::yaritzad@macdc.org::121455cd-c3c2-409a-a73b-ea23d8f5f119" providerId="AD" clId="Web-{9AA16632-90D8-9CFD-A22B-3FFF4761ACCD}" dt="2024-11-18T06:34:15.844" v="63" actId="1076"/>
          <ac:spMkLst>
            <pc:docMk/>
            <pc:sldMk cId="0" sldId="272"/>
            <ac:spMk id="3" creationId="{00000000-0000-0000-0000-000000000000}"/>
          </ac:spMkLst>
        </pc:spChg>
        <pc:spChg chg="mod">
          <ac:chgData name="Yaritza DeJesus" userId="S::yaritzad@macdc.org::121455cd-c3c2-409a-a73b-ea23d8f5f119" providerId="AD" clId="Web-{9AA16632-90D8-9CFD-A22B-3FFF4761ACCD}" dt="2024-11-18T06:34:51.595" v="69" actId="20577"/>
          <ac:spMkLst>
            <pc:docMk/>
            <pc:sldMk cId="0" sldId="272"/>
            <ac:spMk id="14" creationId="{995BBA26-1C2B-16AA-A1ED-737BB8C2A3A5}"/>
          </ac:spMkLst>
        </pc:spChg>
        <pc:picChg chg="add mod ord">
          <ac:chgData name="Yaritza DeJesus" userId="S::yaritzad@macdc.org::121455cd-c3c2-409a-a73b-ea23d8f5f119" providerId="AD" clId="Web-{9AA16632-90D8-9CFD-A22B-3FFF4761ACCD}" dt="2024-11-18T06:34:11.298" v="62"/>
          <ac:picMkLst>
            <pc:docMk/>
            <pc:sldMk cId="0" sldId="272"/>
            <ac:picMk id="15" creationId="{56984356-B4DA-D720-CC92-A092E3EFA141}"/>
          </ac:picMkLst>
        </pc:picChg>
      </pc:sldChg>
      <pc:sldChg chg="addSp delSp modSp addAnim delAnim modAnim">
        <pc:chgData name="Yaritza DeJesus" userId="S::yaritzad@macdc.org::121455cd-c3c2-409a-a73b-ea23d8f5f119" providerId="AD" clId="Web-{9AA16632-90D8-9CFD-A22B-3FFF4761ACCD}" dt="2024-11-18T06:53:10.512" v="166"/>
        <pc:sldMkLst>
          <pc:docMk/>
          <pc:sldMk cId="0" sldId="274"/>
        </pc:sldMkLst>
        <pc:spChg chg="mod">
          <ac:chgData name="Yaritza DeJesus" userId="S::yaritzad@macdc.org::121455cd-c3c2-409a-a73b-ea23d8f5f119" providerId="AD" clId="Web-{9AA16632-90D8-9CFD-A22B-3FFF4761ACCD}" dt="2024-11-18T06:52:36.074" v="162" actId="1076"/>
          <ac:spMkLst>
            <pc:docMk/>
            <pc:sldMk cId="0" sldId="274"/>
            <ac:spMk id="2" creationId="{00000000-0000-0000-0000-000000000000}"/>
          </ac:spMkLst>
        </pc:spChg>
        <pc:spChg chg="add mod">
          <ac:chgData name="Yaritza DeJesus" userId="S::yaritzad@macdc.org::121455cd-c3c2-409a-a73b-ea23d8f5f119" providerId="AD" clId="Web-{9AA16632-90D8-9CFD-A22B-3FFF4761ACCD}" dt="2024-11-18T06:49:33.808" v="148" actId="1076"/>
          <ac:spMkLst>
            <pc:docMk/>
            <pc:sldMk cId="0" sldId="274"/>
            <ac:spMk id="15" creationId="{A646AA5E-FD46-9CB1-28C3-CB4A9AB14761}"/>
          </ac:spMkLst>
        </pc:spChg>
        <pc:spChg chg="mod">
          <ac:chgData name="Yaritza DeJesus" userId="S::yaritzad@macdc.org::121455cd-c3c2-409a-a73b-ea23d8f5f119" providerId="AD" clId="Web-{9AA16632-90D8-9CFD-A22B-3FFF4761ACCD}" dt="2024-11-18T06:47:51.371" v="122" actId="20577"/>
          <ac:spMkLst>
            <pc:docMk/>
            <pc:sldMk cId="0" sldId="274"/>
            <ac:spMk id="39" creationId="{00000000-0000-0000-0000-000000000000}"/>
          </ac:spMkLst>
        </pc:spChg>
        <pc:spChg chg="mod">
          <ac:chgData name="Yaritza DeJesus" userId="S::yaritzad@macdc.org::121455cd-c3c2-409a-a73b-ea23d8f5f119" providerId="AD" clId="Web-{9AA16632-90D8-9CFD-A22B-3FFF4761ACCD}" dt="2024-11-18T06:47:45.746" v="121" actId="1076"/>
          <ac:spMkLst>
            <pc:docMk/>
            <pc:sldMk cId="0" sldId="274"/>
            <ac:spMk id="48" creationId="{00000000-0000-0000-0000-000000000000}"/>
          </ac:spMkLst>
        </pc:spChg>
        <pc:grpChg chg="mod">
          <ac:chgData name="Yaritza DeJesus" userId="S::yaritzad@macdc.org::121455cd-c3c2-409a-a73b-ea23d8f5f119" providerId="AD" clId="Web-{9AA16632-90D8-9CFD-A22B-3FFF4761ACCD}" dt="2024-11-18T06:46:33.073" v="108" actId="1076"/>
          <ac:grpSpMkLst>
            <pc:docMk/>
            <pc:sldMk cId="0" sldId="274"/>
            <ac:grpSpMk id="38" creationId="{00000000-0000-0000-0000-000000000000}"/>
          </ac:grpSpMkLst>
        </pc:grpChg>
        <pc:grpChg chg="mod">
          <ac:chgData name="Yaritza DeJesus" userId="S::yaritzad@macdc.org::121455cd-c3c2-409a-a73b-ea23d8f5f119" providerId="AD" clId="Web-{9AA16632-90D8-9CFD-A22B-3FFF4761ACCD}" dt="2024-11-18T06:47:38.683" v="120" actId="1076"/>
          <ac:grpSpMkLst>
            <pc:docMk/>
            <pc:sldMk cId="0" sldId="274"/>
            <ac:grpSpMk id="41" creationId="{00000000-0000-0000-0000-000000000000}"/>
          </ac:grpSpMkLst>
        </pc:grpChg>
      </pc:sldChg>
      <pc:sldChg chg="delSp modSp">
        <pc:chgData name="Yaritza DeJesus" userId="S::yaritzad@macdc.org::121455cd-c3c2-409a-a73b-ea23d8f5f119" providerId="AD" clId="Web-{9AA16632-90D8-9CFD-A22B-3FFF4761ACCD}" dt="2024-11-18T06:38:42.346" v="83" actId="1076"/>
        <pc:sldMkLst>
          <pc:docMk/>
          <pc:sldMk cId="814453194" sldId="288"/>
        </pc:sldMkLst>
        <pc:spChg chg="mod">
          <ac:chgData name="Yaritza DeJesus" userId="S::yaritzad@macdc.org::121455cd-c3c2-409a-a73b-ea23d8f5f119" providerId="AD" clId="Web-{9AA16632-90D8-9CFD-A22B-3FFF4761ACCD}" dt="2024-11-18T06:38:42.346" v="83" actId="1076"/>
          <ac:spMkLst>
            <pc:docMk/>
            <pc:sldMk cId="814453194" sldId="288"/>
            <ac:spMk id="4" creationId="{00000000-0000-0000-0000-000000000000}"/>
          </ac:spMkLst>
        </pc:spChg>
        <pc:spChg chg="topLvl">
          <ac:chgData name="Yaritza DeJesus" userId="S::yaritzad@macdc.org::121455cd-c3c2-409a-a73b-ea23d8f5f119" providerId="AD" clId="Web-{9AA16632-90D8-9CFD-A22B-3FFF4761ACCD}" dt="2024-11-18T06:22:18.009" v="19"/>
          <ac:spMkLst>
            <pc:docMk/>
            <pc:sldMk cId="814453194" sldId="288"/>
            <ac:spMk id="12" creationId="{00000000-0000-0000-0000-000000000000}"/>
          </ac:spMkLst>
        </pc:spChg>
        <pc:graphicFrameChg chg="mod modGraphic">
          <ac:chgData name="Yaritza DeJesus" userId="S::yaritzad@macdc.org::121455cd-c3c2-409a-a73b-ea23d8f5f119" providerId="AD" clId="Web-{9AA16632-90D8-9CFD-A22B-3FFF4761ACCD}" dt="2024-11-18T06:38:31.361" v="82" actId="1076"/>
          <ac:graphicFrameMkLst>
            <pc:docMk/>
            <pc:sldMk cId="814453194" sldId="288"/>
            <ac:graphicFrameMk id="16" creationId="{DFCDE650-20A0-1223-BBAA-D419BA6A225C}"/>
          </ac:graphicFrameMkLst>
        </pc:graphicFrameChg>
      </pc:sldChg>
      <pc:sldChg chg="modSp">
        <pc:chgData name="Yaritza DeJesus" userId="S::yaritzad@macdc.org::121455cd-c3c2-409a-a73b-ea23d8f5f119" providerId="AD" clId="Web-{9AA16632-90D8-9CFD-A22B-3FFF4761ACCD}" dt="2024-11-18T06:21:12.915" v="17" actId="14100"/>
        <pc:sldMkLst>
          <pc:docMk/>
          <pc:sldMk cId="3224925172" sldId="309"/>
        </pc:sldMkLst>
        <pc:spChg chg="mod">
          <ac:chgData name="Yaritza DeJesus" userId="S::yaritzad@macdc.org::121455cd-c3c2-409a-a73b-ea23d8f5f119" providerId="AD" clId="Web-{9AA16632-90D8-9CFD-A22B-3FFF4761ACCD}" dt="2024-11-18T06:20:56.597" v="14" actId="14100"/>
          <ac:spMkLst>
            <pc:docMk/>
            <pc:sldMk cId="3224925172" sldId="309"/>
            <ac:spMk id="17" creationId="{69111252-778D-F9BD-6320-FF667BE33F70}"/>
          </ac:spMkLst>
        </pc:spChg>
        <pc:spChg chg="mod">
          <ac:chgData name="Yaritza DeJesus" userId="S::yaritzad@macdc.org::121455cd-c3c2-409a-a73b-ea23d8f5f119" providerId="AD" clId="Web-{9AA16632-90D8-9CFD-A22B-3FFF4761ACCD}" dt="2024-11-18T06:21:12.915" v="17" actId="14100"/>
          <ac:spMkLst>
            <pc:docMk/>
            <pc:sldMk cId="3224925172" sldId="309"/>
            <ac:spMk id="18" creationId="{CB2EB940-7B7D-87FE-1A0A-D21BF5714280}"/>
          </ac:spMkLst>
        </pc:spChg>
      </pc:sldChg>
    </pc:docChg>
  </pc:docChgLst>
  <pc:docChgLst>
    <pc:chgData name="Elana Brochin" userId="S::elanab@macdc.org::d83fcc25-cd81-455f-a12d-f349e6b484fe" providerId="AD" clId="Web-{31D03AFF-E22C-9488-66AA-AC4A5A0595C2}"/>
    <pc:docChg chg="modSld">
      <pc:chgData name="Elana Brochin" userId="S::elanab@macdc.org::d83fcc25-cd81-455f-a12d-f349e6b484fe" providerId="AD" clId="Web-{31D03AFF-E22C-9488-66AA-AC4A5A0595C2}" dt="2024-11-18T15:23:18.022" v="7" actId="1076"/>
      <pc:docMkLst>
        <pc:docMk/>
      </pc:docMkLst>
      <pc:sldChg chg="addSp modSp">
        <pc:chgData name="Elana Brochin" userId="S::elanab@macdc.org::d83fcc25-cd81-455f-a12d-f349e6b484fe" providerId="AD" clId="Web-{31D03AFF-E22C-9488-66AA-AC4A5A0595C2}" dt="2024-11-18T15:23:18.022" v="7" actId="1076"/>
        <pc:sldMkLst>
          <pc:docMk/>
          <pc:sldMk cId="2308149880" sldId="281"/>
        </pc:sldMkLst>
        <pc:picChg chg="add mod">
          <ac:chgData name="Elana Brochin" userId="S::elanab@macdc.org::d83fcc25-cd81-455f-a12d-f349e6b484fe" providerId="AD" clId="Web-{31D03AFF-E22C-9488-66AA-AC4A5A0595C2}" dt="2024-11-18T15:23:18.022" v="7" actId="1076"/>
          <ac:picMkLst>
            <pc:docMk/>
            <pc:sldMk cId="2308149880" sldId="281"/>
            <ac:picMk id="4" creationId="{E7A19C21-7C67-598D-04FC-2E249E39C960}"/>
          </ac:picMkLst>
        </pc:picChg>
      </pc:sldChg>
    </pc:docChg>
  </pc:docChgLst>
  <pc:docChgLst>
    <pc:chgData name="Nathanael  Shea" userId="S::nshea@macdc.org::6b22b61e-50f6-4e3d-997c-647bb97b1db9" providerId="AD" clId="Web-{9E6F6251-DBD2-EEB3-60C5-64F00803D7AB}"/>
    <pc:docChg chg="modSld">
      <pc:chgData name="Nathanael  Shea" userId="S::nshea@macdc.org::6b22b61e-50f6-4e3d-997c-647bb97b1db9" providerId="AD" clId="Web-{9E6F6251-DBD2-EEB3-60C5-64F00803D7AB}" dt="2024-11-18T16:30:52.314" v="2" actId="20577"/>
      <pc:docMkLst>
        <pc:docMk/>
      </pc:docMkLst>
      <pc:sldChg chg="modSp">
        <pc:chgData name="Nathanael  Shea" userId="S::nshea@macdc.org::6b22b61e-50f6-4e3d-997c-647bb97b1db9" providerId="AD" clId="Web-{9E6F6251-DBD2-EEB3-60C5-64F00803D7AB}" dt="2024-11-18T16:30:52.314" v="2" actId="20577"/>
        <pc:sldMkLst>
          <pc:docMk/>
          <pc:sldMk cId="2556528514" sldId="299"/>
        </pc:sldMkLst>
      </pc:sldChg>
    </pc:docChg>
  </pc:docChgLst>
  <pc:docChgLst>
    <pc:chgData name="Yaritza DeJesus" userId="S::yaritzad@macdc.org::121455cd-c3c2-409a-a73b-ea23d8f5f119" providerId="AD" clId="Web-{A76D843B-AF87-FFEA-A7A0-8F8C892786E8}"/>
    <pc:docChg chg="delSld modSld sldOrd">
      <pc:chgData name="Yaritza DeJesus" userId="S::yaritzad@macdc.org::121455cd-c3c2-409a-a73b-ea23d8f5f119" providerId="AD" clId="Web-{A76D843B-AF87-FFEA-A7A0-8F8C892786E8}" dt="2024-11-18T21:11:24.900" v="1019" actId="1076"/>
      <pc:docMkLst>
        <pc:docMk/>
      </pc:docMkLst>
      <pc:sldChg chg="addSp delSp modSp">
        <pc:chgData name="Yaritza DeJesus" userId="S::yaritzad@macdc.org::121455cd-c3c2-409a-a73b-ea23d8f5f119" providerId="AD" clId="Web-{A76D843B-AF87-FFEA-A7A0-8F8C892786E8}" dt="2024-11-18T21:11:24.900" v="1019" actId="1076"/>
        <pc:sldMkLst>
          <pc:docMk/>
          <pc:sldMk cId="0" sldId="257"/>
        </pc:sldMkLst>
        <pc:spChg chg="mod">
          <ac:chgData name="Yaritza DeJesus" userId="S::yaritzad@macdc.org::121455cd-c3c2-409a-a73b-ea23d8f5f119" providerId="AD" clId="Web-{A76D843B-AF87-FFEA-A7A0-8F8C892786E8}" dt="2024-11-18T21:11:22.072" v="1018" actId="1076"/>
          <ac:spMkLst>
            <pc:docMk/>
            <pc:sldMk cId="0" sldId="257"/>
            <ac:spMk id="4" creationId="{00000000-0000-0000-0000-000000000000}"/>
          </ac:spMkLst>
        </pc:spChg>
        <pc:picChg chg="add mod">
          <ac:chgData name="Yaritza DeJesus" userId="S::yaritzad@macdc.org::121455cd-c3c2-409a-a73b-ea23d8f5f119" providerId="AD" clId="Web-{A76D843B-AF87-FFEA-A7A0-8F8C892786E8}" dt="2024-11-18T21:11:24.900" v="1019" actId="1076"/>
          <ac:picMkLst>
            <pc:docMk/>
            <pc:sldMk cId="0" sldId="257"/>
            <ac:picMk id="16" creationId="{30A3F60E-C451-7D71-C94D-7B0DBB20E95E}"/>
          </ac:picMkLst>
        </pc:picChg>
      </pc:sldChg>
      <pc:sldChg chg="addSp delSp modSp">
        <pc:chgData name="Yaritza DeJesus" userId="S::yaritzad@macdc.org::121455cd-c3c2-409a-a73b-ea23d8f5f119" providerId="AD" clId="Web-{A76D843B-AF87-FFEA-A7A0-8F8C892786E8}" dt="2024-11-18T17:23:50.206" v="302" actId="1076"/>
        <pc:sldMkLst>
          <pc:docMk/>
          <pc:sldMk cId="0" sldId="258"/>
        </pc:sldMkLst>
        <pc:spChg chg="mod">
          <ac:chgData name="Yaritza DeJesus" userId="S::yaritzad@macdc.org::121455cd-c3c2-409a-a73b-ea23d8f5f119" providerId="AD" clId="Web-{A76D843B-AF87-FFEA-A7A0-8F8C892786E8}" dt="2024-11-18T17:23:31.017" v="300" actId="1076"/>
          <ac:spMkLst>
            <pc:docMk/>
            <pc:sldMk cId="0" sldId="258"/>
            <ac:spMk id="12" creationId="{DB4CEDC6-7F63-7482-44B1-E48837D4003E}"/>
          </ac:spMkLst>
        </pc:spChg>
        <pc:spChg chg="mod">
          <ac:chgData name="Yaritza DeJesus" userId="S::yaritzad@macdc.org::121455cd-c3c2-409a-a73b-ea23d8f5f119" providerId="AD" clId="Web-{A76D843B-AF87-FFEA-A7A0-8F8C892786E8}" dt="2024-11-18T17:12:57.602" v="246" actId="1076"/>
          <ac:spMkLst>
            <pc:docMk/>
            <pc:sldMk cId="0" sldId="258"/>
            <ac:spMk id="14" creationId="{85A0A9DE-DC62-9495-444D-32F6C7A331F6}"/>
          </ac:spMkLst>
        </pc:spChg>
        <pc:spChg chg="mod">
          <ac:chgData name="Yaritza DeJesus" userId="S::yaritzad@macdc.org::121455cd-c3c2-409a-a73b-ea23d8f5f119" providerId="AD" clId="Web-{A76D843B-AF87-FFEA-A7A0-8F8C892786E8}" dt="2024-11-18T17:23:35.377" v="301" actId="1076"/>
          <ac:spMkLst>
            <pc:docMk/>
            <pc:sldMk cId="0" sldId="258"/>
            <ac:spMk id="18" creationId="{00000000-0000-0000-0000-000000000000}"/>
          </ac:spMkLst>
        </pc:spChg>
        <pc:spChg chg="mod">
          <ac:chgData name="Yaritza DeJesus" userId="S::yaritzad@macdc.org::121455cd-c3c2-409a-a73b-ea23d8f5f119" providerId="AD" clId="Web-{A76D843B-AF87-FFEA-A7A0-8F8C892786E8}" dt="2024-11-18T17:13:03.790" v="247" actId="1076"/>
          <ac:spMkLst>
            <pc:docMk/>
            <pc:sldMk cId="0" sldId="258"/>
            <ac:spMk id="19" creationId="{00000000-0000-0000-0000-000000000000}"/>
          </ac:spMkLst>
        </pc:spChg>
        <pc:spChg chg="mod">
          <ac:chgData name="Yaritza DeJesus" userId="S::yaritzad@macdc.org::121455cd-c3c2-409a-a73b-ea23d8f5f119" providerId="AD" clId="Web-{A76D843B-AF87-FFEA-A7A0-8F8C892786E8}" dt="2024-11-18T17:12:46.242" v="244" actId="1076"/>
          <ac:spMkLst>
            <pc:docMk/>
            <pc:sldMk cId="0" sldId="258"/>
            <ac:spMk id="21" creationId="{00000000-0000-0000-0000-000000000000}"/>
          </ac:spMkLst>
        </pc:spChg>
        <pc:spChg chg="mod">
          <ac:chgData name="Yaritza DeJesus" userId="S::yaritzad@macdc.org::121455cd-c3c2-409a-a73b-ea23d8f5f119" providerId="AD" clId="Web-{A76D843B-AF87-FFEA-A7A0-8F8C892786E8}" dt="2024-11-18T17:23:27.314" v="299" actId="1076"/>
          <ac:spMkLst>
            <pc:docMk/>
            <pc:sldMk cId="0" sldId="258"/>
            <ac:spMk id="22" creationId="{00000000-0000-0000-0000-000000000000}"/>
          </ac:spMkLst>
        </pc:spChg>
        <pc:spChg chg="add mod">
          <ac:chgData name="Yaritza DeJesus" userId="S::yaritzad@macdc.org::121455cd-c3c2-409a-a73b-ea23d8f5f119" providerId="AD" clId="Web-{A76D843B-AF87-FFEA-A7A0-8F8C892786E8}" dt="2024-11-18T17:23:50.206" v="302" actId="1076"/>
          <ac:spMkLst>
            <pc:docMk/>
            <pc:sldMk cId="0" sldId="258"/>
            <ac:spMk id="30" creationId="{067B0073-CBFF-C489-1075-F0F2AEE5AD17}"/>
          </ac:spMkLst>
        </pc:spChg>
        <pc:picChg chg="mod">
          <ac:chgData name="Yaritza DeJesus" userId="S::yaritzad@macdc.org::121455cd-c3c2-409a-a73b-ea23d8f5f119" providerId="AD" clId="Web-{A76D843B-AF87-FFEA-A7A0-8F8C892786E8}" dt="2024-11-18T17:13:18.431" v="251" actId="1076"/>
          <ac:picMkLst>
            <pc:docMk/>
            <pc:sldMk cId="0" sldId="258"/>
            <ac:picMk id="2" creationId="{520F425F-8525-2F5C-321B-DA88BAF773E9}"/>
          </ac:picMkLst>
        </pc:picChg>
        <pc:picChg chg="mod">
          <ac:chgData name="Yaritza DeJesus" userId="S::yaritzad@macdc.org::121455cd-c3c2-409a-a73b-ea23d8f5f119" providerId="AD" clId="Web-{A76D843B-AF87-FFEA-A7A0-8F8C892786E8}" dt="2024-11-18T17:23:24.626" v="298" actId="1076"/>
          <ac:picMkLst>
            <pc:docMk/>
            <pc:sldMk cId="0" sldId="258"/>
            <ac:picMk id="15" creationId="{DE45ACDE-0742-97E8-F7D1-F3CE5B5CE3A9}"/>
          </ac:picMkLst>
        </pc:picChg>
        <pc:picChg chg="mod">
          <ac:chgData name="Yaritza DeJesus" userId="S::yaritzad@macdc.org::121455cd-c3c2-409a-a73b-ea23d8f5f119" providerId="AD" clId="Web-{A76D843B-AF87-FFEA-A7A0-8F8C892786E8}" dt="2024-11-18T17:13:22.587" v="252" actId="1076"/>
          <ac:picMkLst>
            <pc:docMk/>
            <pc:sldMk cId="0" sldId="258"/>
            <ac:picMk id="16" creationId="{613B00B4-F172-52E6-7589-CB26EC6494E5}"/>
          </ac:picMkLst>
        </pc:picChg>
      </pc:sldChg>
      <pc:sldChg chg="modSp">
        <pc:chgData name="Yaritza DeJesus" userId="S::yaritzad@macdc.org::121455cd-c3c2-409a-a73b-ea23d8f5f119" providerId="AD" clId="Web-{A76D843B-AF87-FFEA-A7A0-8F8C892786E8}" dt="2024-11-18T20:51:34.782" v="999" actId="20577"/>
        <pc:sldMkLst>
          <pc:docMk/>
          <pc:sldMk cId="0" sldId="260"/>
        </pc:sldMkLst>
        <pc:spChg chg="mod">
          <ac:chgData name="Yaritza DeJesus" userId="S::yaritzad@macdc.org::121455cd-c3c2-409a-a73b-ea23d8f5f119" providerId="AD" clId="Web-{A76D843B-AF87-FFEA-A7A0-8F8C892786E8}" dt="2024-11-18T20:51:34.782" v="999" actId="20577"/>
          <ac:spMkLst>
            <pc:docMk/>
            <pc:sldMk cId="0" sldId="260"/>
            <ac:spMk id="6" creationId="{00000000-0000-0000-0000-000000000000}"/>
          </ac:spMkLst>
        </pc:spChg>
      </pc:sldChg>
      <pc:sldChg chg="addSp delSp modSp">
        <pc:chgData name="Yaritza DeJesus" userId="S::yaritzad@macdc.org::121455cd-c3c2-409a-a73b-ea23d8f5f119" providerId="AD" clId="Web-{A76D843B-AF87-FFEA-A7A0-8F8C892786E8}" dt="2024-11-18T20:54:04.348" v="1004" actId="1076"/>
        <pc:sldMkLst>
          <pc:docMk/>
          <pc:sldMk cId="0" sldId="266"/>
        </pc:sldMkLst>
        <pc:spChg chg="mod">
          <ac:chgData name="Yaritza DeJesus" userId="S::yaritzad@macdc.org::121455cd-c3c2-409a-a73b-ea23d8f5f119" providerId="AD" clId="Web-{A76D843B-AF87-FFEA-A7A0-8F8C892786E8}" dt="2024-11-18T15:47:37.283" v="136" actId="1076"/>
          <ac:spMkLst>
            <pc:docMk/>
            <pc:sldMk cId="0" sldId="266"/>
            <ac:spMk id="13" creationId="{F6838ECA-4792-1CE4-D0F2-0980C0324902}"/>
          </ac:spMkLst>
        </pc:spChg>
        <pc:spChg chg="add mod">
          <ac:chgData name="Yaritza DeJesus" userId="S::yaritzad@macdc.org::121455cd-c3c2-409a-a73b-ea23d8f5f119" providerId="AD" clId="Web-{A76D843B-AF87-FFEA-A7A0-8F8C892786E8}" dt="2024-11-18T17:38:28.099" v="478" actId="20577"/>
          <ac:spMkLst>
            <pc:docMk/>
            <pc:sldMk cId="0" sldId="266"/>
            <ac:spMk id="549" creationId="{A622593D-6175-3387-A76F-29966DDCAFF3}"/>
          </ac:spMkLst>
        </pc:spChg>
        <pc:graphicFrameChg chg="mod modGraphic">
          <ac:chgData name="Yaritza DeJesus" userId="S::yaritzad@macdc.org::121455cd-c3c2-409a-a73b-ea23d8f5f119" providerId="AD" clId="Web-{A76D843B-AF87-FFEA-A7A0-8F8C892786E8}" dt="2024-11-18T20:53:50.691" v="1000" actId="14100"/>
          <ac:graphicFrameMkLst>
            <pc:docMk/>
            <pc:sldMk cId="0" sldId="266"/>
            <ac:graphicFrameMk id="19" creationId="{95F3B5DD-2297-05C7-5BE8-E34F0EFA2477}"/>
          </ac:graphicFrameMkLst>
        </pc:graphicFrameChg>
        <pc:picChg chg="add del mod">
          <ac:chgData name="Yaritza DeJesus" userId="S::yaritzad@macdc.org::121455cd-c3c2-409a-a73b-ea23d8f5f119" providerId="AD" clId="Web-{A76D843B-AF87-FFEA-A7A0-8F8C892786E8}" dt="2024-11-18T20:54:04.348" v="1004" actId="1076"/>
          <ac:picMkLst>
            <pc:docMk/>
            <pc:sldMk cId="0" sldId="266"/>
            <ac:picMk id="15" creationId="{0F66163D-3242-2DB2-ED63-9AE2E275EDA3}"/>
          </ac:picMkLst>
        </pc:picChg>
      </pc:sldChg>
      <pc:sldChg chg="modSp">
        <pc:chgData name="Yaritza DeJesus" userId="S::yaritzad@macdc.org::121455cd-c3c2-409a-a73b-ea23d8f5f119" providerId="AD" clId="Web-{A76D843B-AF87-FFEA-A7A0-8F8C892786E8}" dt="2024-11-18T17:50:41.066" v="565"/>
        <pc:sldMkLst>
          <pc:docMk/>
          <pc:sldMk cId="0" sldId="272"/>
        </pc:sldMkLst>
        <pc:picChg chg="mod">
          <ac:chgData name="Yaritza DeJesus" userId="S::yaritzad@macdc.org::121455cd-c3c2-409a-a73b-ea23d8f5f119" providerId="AD" clId="Web-{A76D843B-AF87-FFEA-A7A0-8F8C892786E8}" dt="2024-11-18T17:50:41.066" v="565"/>
          <ac:picMkLst>
            <pc:docMk/>
            <pc:sldMk cId="0" sldId="272"/>
            <ac:picMk id="15" creationId="{56984356-B4DA-D720-CC92-A092E3EFA141}"/>
          </ac:picMkLst>
        </pc:picChg>
      </pc:sldChg>
      <pc:sldChg chg="addSp delSp modSp addAnim delAnim modAnim">
        <pc:chgData name="Yaritza DeJesus" userId="S::yaritzad@macdc.org::121455cd-c3c2-409a-a73b-ea23d8f5f119" providerId="AD" clId="Web-{A76D843B-AF87-FFEA-A7A0-8F8C892786E8}" dt="2024-11-18T20:03:23.044" v="926"/>
        <pc:sldMkLst>
          <pc:docMk/>
          <pc:sldMk cId="0" sldId="274"/>
        </pc:sldMkLst>
        <pc:spChg chg="mod">
          <ac:chgData name="Yaritza DeJesus" userId="S::yaritzad@macdc.org::121455cd-c3c2-409a-a73b-ea23d8f5f119" providerId="AD" clId="Web-{A76D843B-AF87-FFEA-A7A0-8F8C892786E8}" dt="2024-11-18T19:25:17.547" v="833" actId="1076"/>
          <ac:spMkLst>
            <pc:docMk/>
            <pc:sldMk cId="0" sldId="274"/>
            <ac:spMk id="2" creationId="{00000000-0000-0000-0000-000000000000}"/>
          </ac:spMkLst>
        </pc:spChg>
        <pc:spChg chg="ord">
          <ac:chgData name="Yaritza DeJesus" userId="S::yaritzad@macdc.org::121455cd-c3c2-409a-a73b-ea23d8f5f119" providerId="AD" clId="Web-{A76D843B-AF87-FFEA-A7A0-8F8C892786E8}" dt="2024-11-18T18:52:29.099" v="742"/>
          <ac:spMkLst>
            <pc:docMk/>
            <pc:sldMk cId="0" sldId="274"/>
            <ac:spMk id="15" creationId="{A646AA5E-FD46-9CB1-28C3-CB4A9AB14761}"/>
          </ac:spMkLst>
        </pc:spChg>
        <pc:picChg chg="add mod ord modCrop">
          <ac:chgData name="Yaritza DeJesus" userId="S::yaritzad@macdc.org::121455cd-c3c2-409a-a73b-ea23d8f5f119" providerId="AD" clId="Web-{A76D843B-AF87-FFEA-A7A0-8F8C892786E8}" dt="2024-11-18T19:12:00.465" v="823"/>
          <ac:picMkLst>
            <pc:docMk/>
            <pc:sldMk cId="0" sldId="274"/>
            <ac:picMk id="6" creationId="{25A7EA24-6A8C-8238-B689-CD16224B6308}"/>
          </ac:picMkLst>
        </pc:picChg>
        <pc:picChg chg="add mod modCrop">
          <ac:chgData name="Yaritza DeJesus" userId="S::yaritzad@macdc.org::121455cd-c3c2-409a-a73b-ea23d8f5f119" providerId="AD" clId="Web-{A76D843B-AF87-FFEA-A7A0-8F8C892786E8}" dt="2024-11-18T19:12:10.871" v="824"/>
          <ac:picMkLst>
            <pc:docMk/>
            <pc:sldMk cId="0" sldId="274"/>
            <ac:picMk id="19" creationId="{020D134A-6472-5FAC-567F-501718E9B876}"/>
          </ac:picMkLst>
        </pc:picChg>
        <pc:picChg chg="add mod">
          <ac:chgData name="Yaritza DeJesus" userId="S::yaritzad@macdc.org::121455cd-c3c2-409a-a73b-ea23d8f5f119" providerId="AD" clId="Web-{A76D843B-AF87-FFEA-A7A0-8F8C892786E8}" dt="2024-11-18T19:12:27.965" v="825"/>
          <ac:picMkLst>
            <pc:docMk/>
            <pc:sldMk cId="0" sldId="274"/>
            <ac:picMk id="20" creationId="{FC8D70A8-0CB3-9ED8-781D-65FC33BAA8DB}"/>
          </ac:picMkLst>
        </pc:picChg>
        <pc:picChg chg="add mod">
          <ac:chgData name="Yaritza DeJesus" userId="S::yaritzad@macdc.org::121455cd-c3c2-409a-a73b-ea23d8f5f119" providerId="AD" clId="Web-{A76D843B-AF87-FFEA-A7A0-8F8C892786E8}" dt="2024-11-18T19:12:39.684" v="826"/>
          <ac:picMkLst>
            <pc:docMk/>
            <pc:sldMk cId="0" sldId="274"/>
            <ac:picMk id="21" creationId="{44035FA0-4384-8EAE-D63C-354B382AEE80}"/>
          </ac:picMkLst>
        </pc:picChg>
        <pc:picChg chg="add mod modCrop">
          <ac:chgData name="Yaritza DeJesus" userId="S::yaritzad@macdc.org::121455cd-c3c2-409a-a73b-ea23d8f5f119" providerId="AD" clId="Web-{A76D843B-AF87-FFEA-A7A0-8F8C892786E8}" dt="2024-11-18T19:12:51.012" v="827"/>
          <ac:picMkLst>
            <pc:docMk/>
            <pc:sldMk cId="0" sldId="274"/>
            <ac:picMk id="24" creationId="{FDE8F404-9F22-BC66-CF18-109AF856F661}"/>
          </ac:picMkLst>
        </pc:picChg>
      </pc:sldChg>
      <pc:sldChg chg="modSp">
        <pc:chgData name="Yaritza DeJesus" userId="S::yaritzad@macdc.org::121455cd-c3c2-409a-a73b-ea23d8f5f119" providerId="AD" clId="Web-{A76D843B-AF87-FFEA-A7A0-8F8C892786E8}" dt="2024-11-18T19:25:06.500" v="831"/>
        <pc:sldMkLst>
          <pc:docMk/>
          <pc:sldMk cId="0" sldId="275"/>
        </pc:sldMkLst>
        <pc:spChg chg="mod">
          <ac:chgData name="Yaritza DeJesus" userId="S::yaritzad@macdc.org::121455cd-c3c2-409a-a73b-ea23d8f5f119" providerId="AD" clId="Web-{A76D843B-AF87-FFEA-A7A0-8F8C892786E8}" dt="2024-11-18T19:25:06.500" v="831"/>
          <ac:spMkLst>
            <pc:docMk/>
            <pc:sldMk cId="0" sldId="275"/>
            <ac:spMk id="7" creationId="{00000000-0000-0000-0000-000000000000}"/>
          </ac:spMkLst>
        </pc:spChg>
      </pc:sldChg>
      <pc:sldChg chg="del">
        <pc:chgData name="Yaritza DeJesus" userId="S::yaritzad@macdc.org::121455cd-c3c2-409a-a73b-ea23d8f5f119" providerId="AD" clId="Web-{A76D843B-AF87-FFEA-A7A0-8F8C892786E8}" dt="2024-11-18T21:00:53.903" v="1010"/>
        <pc:sldMkLst>
          <pc:docMk/>
          <pc:sldMk cId="3992715762" sldId="276"/>
        </pc:sldMkLst>
      </pc:sldChg>
      <pc:sldChg chg="addSp delSp modSp modCm">
        <pc:chgData name="Yaritza DeJesus" userId="S::yaritzad@macdc.org::121455cd-c3c2-409a-a73b-ea23d8f5f119" providerId="AD" clId="Web-{A76D843B-AF87-FFEA-A7A0-8F8C892786E8}" dt="2024-11-18T20:55:20.037" v="1009" actId="1076"/>
        <pc:sldMkLst>
          <pc:docMk/>
          <pc:sldMk cId="3365575143" sldId="278"/>
        </pc:sldMkLst>
        <pc:spChg chg="add mod">
          <ac:chgData name="Yaritza DeJesus" userId="S::yaritzad@macdc.org::121455cd-c3c2-409a-a73b-ea23d8f5f119" providerId="AD" clId="Web-{A76D843B-AF87-FFEA-A7A0-8F8C892786E8}" dt="2024-11-18T20:55:20.037" v="1009" actId="1076"/>
          <ac:spMkLst>
            <pc:docMk/>
            <pc:sldMk cId="3365575143" sldId="278"/>
            <ac:spMk id="14" creationId="{A055BB73-2618-C9B6-CB39-1AE86232DEBA}"/>
          </ac:spMkLst>
        </pc:spChg>
        <pc:spChg chg="mod">
          <ac:chgData name="Yaritza DeJesus" userId="S::yaritzad@macdc.org::121455cd-c3c2-409a-a73b-ea23d8f5f119" providerId="AD" clId="Web-{A76D843B-AF87-FFEA-A7A0-8F8C892786E8}" dt="2024-11-18T20:54:58.411" v="1005" actId="14100"/>
          <ac:spMkLst>
            <pc:docMk/>
            <pc:sldMk cId="3365575143" sldId="278"/>
            <ac:spMk id="17" creationId="{64BA03AE-2A2A-50B7-36D1-088F7476DA79}"/>
          </ac:spMkLst>
        </pc:spChg>
        <pc:picChg chg="add mod">
          <ac:chgData name="Yaritza DeJesus" userId="S::yaritzad@macdc.org::121455cd-c3c2-409a-a73b-ea23d8f5f119" providerId="AD" clId="Web-{A76D843B-AF87-FFEA-A7A0-8F8C892786E8}" dt="2024-11-18T20:55:08.068" v="1007" actId="1076"/>
          <ac:picMkLst>
            <pc:docMk/>
            <pc:sldMk cId="3365575143" sldId="278"/>
            <ac:picMk id="4" creationId="{A06B3687-8F21-157B-8711-6E2A6F163BBC}"/>
          </ac:picMkLst>
        </pc:picChg>
        <pc:extLst>
          <p:ext xmlns:p="http://schemas.openxmlformats.org/presentationml/2006/main" uri="{D6D511B9-2390-475A-947B-AFAB55BFBCF1}">
            <pc226:cmChg xmlns:pc226="http://schemas.microsoft.com/office/powerpoint/2022/06/main/command" chg="mod">
              <pc226:chgData name="Yaritza DeJesus" userId="S::yaritzad@macdc.org::121455cd-c3c2-409a-a73b-ea23d8f5f119" providerId="AD" clId="Web-{A76D843B-AF87-FFEA-A7A0-8F8C892786E8}" dt="2024-11-18T15:30:54.739" v="47" actId="20577"/>
              <pc2:cmMkLst xmlns:pc2="http://schemas.microsoft.com/office/powerpoint/2019/9/main/command">
                <pc:docMk/>
                <pc:sldMk cId="3365575143" sldId="278"/>
                <pc2:cmMk id="{1D098D45-62CA-4C26-AD39-2FB17A2EC680}"/>
              </pc2:cmMkLst>
            </pc226:cmChg>
          </p:ext>
        </pc:extLst>
      </pc:sldChg>
      <pc:sldChg chg="modSp modCm">
        <pc:chgData name="Yaritza DeJesus" userId="S::yaritzad@macdc.org::121455cd-c3c2-409a-a73b-ea23d8f5f119" providerId="AD" clId="Web-{A76D843B-AF87-FFEA-A7A0-8F8C892786E8}" dt="2024-11-18T18:18:11.838" v="585" actId="14100"/>
        <pc:sldMkLst>
          <pc:docMk/>
          <pc:sldMk cId="2308149880" sldId="281"/>
        </pc:sldMkLst>
        <pc:spChg chg="mod">
          <ac:chgData name="Yaritza DeJesus" userId="S::yaritzad@macdc.org::121455cd-c3c2-409a-a73b-ea23d8f5f119" providerId="AD" clId="Web-{A76D843B-AF87-FFEA-A7A0-8F8C892786E8}" dt="2024-11-18T15:32:45.223" v="62" actId="1076"/>
          <ac:spMkLst>
            <pc:docMk/>
            <pc:sldMk cId="2308149880" sldId="281"/>
            <ac:spMk id="2" creationId="{00000000-0000-0000-0000-000000000000}"/>
          </ac:spMkLst>
        </pc:spChg>
        <pc:spChg chg="mod">
          <ac:chgData name="Yaritza DeJesus" userId="S::yaritzad@macdc.org::121455cd-c3c2-409a-a73b-ea23d8f5f119" providerId="AD" clId="Web-{A76D843B-AF87-FFEA-A7A0-8F8C892786E8}" dt="2024-11-18T18:17:58.213" v="583" actId="1076"/>
          <ac:spMkLst>
            <pc:docMk/>
            <pc:sldMk cId="2308149880" sldId="281"/>
            <ac:spMk id="17" creationId="{60064689-C6F1-9D54-4195-2260BC0620B1}"/>
          </ac:spMkLst>
        </pc:spChg>
        <pc:picChg chg="mod">
          <ac:chgData name="Yaritza DeJesus" userId="S::yaritzad@macdc.org::121455cd-c3c2-409a-a73b-ea23d8f5f119" providerId="AD" clId="Web-{A76D843B-AF87-FFEA-A7A0-8F8C892786E8}" dt="2024-11-18T18:18:11.838" v="585" actId="14100"/>
          <ac:picMkLst>
            <pc:docMk/>
            <pc:sldMk cId="2308149880" sldId="281"/>
            <ac:picMk id="4" creationId="{E7A19C21-7C67-598D-04FC-2E249E39C960}"/>
          </ac:picMkLst>
        </pc:picChg>
        <pc:extLst>
          <p:ext xmlns:p="http://schemas.openxmlformats.org/presentationml/2006/main" uri="{D6D511B9-2390-475A-947B-AFAB55BFBCF1}">
            <pc226:cmChg xmlns:pc226="http://schemas.microsoft.com/office/powerpoint/2022/06/main/command" chg="mod">
              <pc226:chgData name="Yaritza DeJesus" userId="S::yaritzad@macdc.org::121455cd-c3c2-409a-a73b-ea23d8f5f119" providerId="AD" clId="Web-{A76D843B-AF87-FFEA-A7A0-8F8C892786E8}" dt="2024-11-18T15:32:34.426" v="58" actId="20577"/>
              <pc2:cmMkLst xmlns:pc2="http://schemas.microsoft.com/office/powerpoint/2019/9/main/command">
                <pc:docMk/>
                <pc:sldMk cId="2308149880" sldId="281"/>
                <pc2:cmMk id="{6F7BD947-A8BF-4BD8-AEBC-1E852A9AE711}"/>
              </pc2:cmMkLst>
            </pc226:cmChg>
          </p:ext>
        </pc:extLst>
      </pc:sldChg>
      <pc:sldChg chg="delSp modSp">
        <pc:chgData name="Yaritza DeJesus" userId="S::yaritzad@macdc.org::121455cd-c3c2-409a-a73b-ea23d8f5f119" providerId="AD" clId="Web-{A76D843B-AF87-FFEA-A7A0-8F8C892786E8}" dt="2024-11-18T18:17:21.416" v="578" actId="14100"/>
        <pc:sldMkLst>
          <pc:docMk/>
          <pc:sldMk cId="1030859854" sldId="283"/>
        </pc:sldMkLst>
        <pc:spChg chg="mod">
          <ac:chgData name="Yaritza DeJesus" userId="S::yaritzad@macdc.org::121455cd-c3c2-409a-a73b-ea23d8f5f119" providerId="AD" clId="Web-{A76D843B-AF87-FFEA-A7A0-8F8C892786E8}" dt="2024-11-18T18:17:13.119" v="575" actId="1076"/>
          <ac:spMkLst>
            <pc:docMk/>
            <pc:sldMk cId="1030859854" sldId="283"/>
            <ac:spMk id="19" creationId="{3697FECD-4031-65DF-6BBF-591AF77CD446}"/>
          </ac:spMkLst>
        </pc:spChg>
        <pc:picChg chg="mod">
          <ac:chgData name="Yaritza DeJesus" userId="S::yaritzad@macdc.org::121455cd-c3c2-409a-a73b-ea23d8f5f119" providerId="AD" clId="Web-{A76D843B-AF87-FFEA-A7A0-8F8C892786E8}" dt="2024-11-18T18:17:21.416" v="578" actId="14100"/>
          <ac:picMkLst>
            <pc:docMk/>
            <pc:sldMk cId="1030859854" sldId="283"/>
            <ac:picMk id="22" creationId="{C188E96F-2F76-4069-5828-39E9CFAF992D}"/>
          </ac:picMkLst>
        </pc:picChg>
      </pc:sldChg>
      <pc:sldChg chg="modSp">
        <pc:chgData name="Yaritza DeJesus" userId="S::yaritzad@macdc.org::121455cd-c3c2-409a-a73b-ea23d8f5f119" providerId="AD" clId="Web-{A76D843B-AF87-FFEA-A7A0-8F8C892786E8}" dt="2024-11-18T18:09:39.210" v="568" actId="20577"/>
        <pc:sldMkLst>
          <pc:docMk/>
          <pc:sldMk cId="2272803472" sldId="284"/>
        </pc:sldMkLst>
        <pc:spChg chg="mod">
          <ac:chgData name="Yaritza DeJesus" userId="S::yaritzad@macdc.org::121455cd-c3c2-409a-a73b-ea23d8f5f119" providerId="AD" clId="Web-{A76D843B-AF87-FFEA-A7A0-8F8C892786E8}" dt="2024-11-18T18:09:39.210" v="568" actId="20577"/>
          <ac:spMkLst>
            <pc:docMk/>
            <pc:sldMk cId="2272803472" sldId="284"/>
            <ac:spMk id="4" creationId="{00000000-0000-0000-0000-000000000000}"/>
          </ac:spMkLst>
        </pc:spChg>
      </pc:sldChg>
      <pc:sldChg chg="modSp">
        <pc:chgData name="Yaritza DeJesus" userId="S::yaritzad@macdc.org::121455cd-c3c2-409a-a73b-ea23d8f5f119" providerId="AD" clId="Web-{A76D843B-AF87-FFEA-A7A0-8F8C892786E8}" dt="2024-11-18T18:31:57.514" v="726"/>
        <pc:sldMkLst>
          <pc:docMk/>
          <pc:sldMk cId="814453194" sldId="288"/>
        </pc:sldMkLst>
        <pc:graphicFrameChg chg="mod modGraphic">
          <ac:chgData name="Yaritza DeJesus" userId="S::yaritzad@macdc.org::121455cd-c3c2-409a-a73b-ea23d8f5f119" providerId="AD" clId="Web-{A76D843B-AF87-FFEA-A7A0-8F8C892786E8}" dt="2024-11-18T18:31:57.514" v="726"/>
          <ac:graphicFrameMkLst>
            <pc:docMk/>
            <pc:sldMk cId="814453194" sldId="288"/>
            <ac:graphicFrameMk id="16" creationId="{DFCDE650-20A0-1223-BBAA-D419BA6A225C}"/>
          </ac:graphicFrameMkLst>
        </pc:graphicFrameChg>
      </pc:sldChg>
      <pc:sldChg chg="modSp">
        <pc:chgData name="Yaritza DeJesus" userId="S::yaritzad@macdc.org::121455cd-c3c2-409a-a73b-ea23d8f5f119" providerId="AD" clId="Web-{A76D843B-AF87-FFEA-A7A0-8F8C892786E8}" dt="2024-11-18T15:59:30.093" v="189" actId="20577"/>
        <pc:sldMkLst>
          <pc:docMk/>
          <pc:sldMk cId="763573447" sldId="291"/>
        </pc:sldMkLst>
        <pc:spChg chg="mod">
          <ac:chgData name="Yaritza DeJesus" userId="S::yaritzad@macdc.org::121455cd-c3c2-409a-a73b-ea23d8f5f119" providerId="AD" clId="Web-{A76D843B-AF87-FFEA-A7A0-8F8C892786E8}" dt="2024-11-18T15:59:30.093" v="189" actId="20577"/>
          <ac:spMkLst>
            <pc:docMk/>
            <pc:sldMk cId="763573447" sldId="291"/>
            <ac:spMk id="12" creationId="{00000000-0000-0000-0000-000000000000}"/>
          </ac:spMkLst>
        </pc:spChg>
        <pc:spChg chg="mod">
          <ac:chgData name="Yaritza DeJesus" userId="S::yaritzad@macdc.org::121455cd-c3c2-409a-a73b-ea23d8f5f119" providerId="AD" clId="Web-{A76D843B-AF87-FFEA-A7A0-8F8C892786E8}" dt="2024-11-18T15:57:18.281" v="186" actId="20577"/>
          <ac:spMkLst>
            <pc:docMk/>
            <pc:sldMk cId="763573447" sldId="291"/>
            <ac:spMk id="34" creationId="{C209D73F-6EF7-45B7-412D-A64D06A1A10D}"/>
          </ac:spMkLst>
        </pc:spChg>
      </pc:sldChg>
      <pc:sldChg chg="delSp modSp">
        <pc:chgData name="Yaritza DeJesus" userId="S::yaritzad@macdc.org::121455cd-c3c2-409a-a73b-ea23d8f5f119" providerId="AD" clId="Web-{A76D843B-AF87-FFEA-A7A0-8F8C892786E8}" dt="2024-11-18T16:02:46.999" v="209"/>
        <pc:sldMkLst>
          <pc:docMk/>
          <pc:sldMk cId="3842862593" sldId="292"/>
        </pc:sldMkLst>
      </pc:sldChg>
      <pc:sldChg chg="modSp">
        <pc:chgData name="Yaritza DeJesus" userId="S::yaritzad@macdc.org::121455cd-c3c2-409a-a73b-ea23d8f5f119" providerId="AD" clId="Web-{A76D843B-AF87-FFEA-A7A0-8F8C892786E8}" dt="2024-11-18T16:09:12.607" v="224" actId="20577"/>
        <pc:sldMkLst>
          <pc:docMk/>
          <pc:sldMk cId="2556528514" sldId="299"/>
        </pc:sldMkLst>
      </pc:sldChg>
      <pc:sldChg chg="ord">
        <pc:chgData name="Yaritza DeJesus" userId="S::yaritzad@macdc.org::121455cd-c3c2-409a-a73b-ea23d8f5f119" providerId="AD" clId="Web-{A76D843B-AF87-FFEA-A7A0-8F8C892786E8}" dt="2024-11-18T16:09:40.154" v="226"/>
        <pc:sldMkLst>
          <pc:docMk/>
          <pc:sldMk cId="894216631" sldId="302"/>
        </pc:sldMkLst>
      </pc:sldChg>
      <pc:sldChg chg="ord">
        <pc:chgData name="Yaritza DeJesus" userId="S::yaritzad@macdc.org::121455cd-c3c2-409a-a73b-ea23d8f5f119" providerId="AD" clId="Web-{A76D843B-AF87-FFEA-A7A0-8F8C892786E8}" dt="2024-11-18T16:09:57.185" v="229"/>
        <pc:sldMkLst>
          <pc:docMk/>
          <pc:sldMk cId="2002841360" sldId="303"/>
        </pc:sldMkLst>
      </pc:sldChg>
      <pc:sldChg chg="modSp ord modCm">
        <pc:chgData name="Yaritza DeJesus" userId="S::yaritzad@macdc.org::121455cd-c3c2-409a-a73b-ea23d8f5f119" providerId="AD" clId="Web-{A76D843B-AF87-FFEA-A7A0-8F8C892786E8}" dt="2024-11-18T19:37:37.286" v="879" actId="20577"/>
        <pc:sldMkLst>
          <pc:docMk/>
          <pc:sldMk cId="1521323701" sldId="304"/>
        </pc:sldMkLst>
        <pc:spChg chg="mod">
          <ac:chgData name="Yaritza DeJesus" userId="S::yaritzad@macdc.org::121455cd-c3c2-409a-a73b-ea23d8f5f119" providerId="AD" clId="Web-{A76D843B-AF87-FFEA-A7A0-8F8C892786E8}" dt="2024-11-18T19:37:37.286" v="879" actId="20577"/>
          <ac:spMkLst>
            <pc:docMk/>
            <pc:sldMk cId="1521323701" sldId="304"/>
            <ac:spMk id="13" creationId="{AC8B55DA-B50B-2047-2D29-34301684B866}"/>
          </ac:spMkLst>
        </pc:spChg>
        <pc:extLst>
          <p:ext xmlns:p="http://schemas.openxmlformats.org/presentationml/2006/main" uri="{D6D511B9-2390-475A-947B-AFAB55BFBCF1}">
            <pc226:cmChg xmlns:pc226="http://schemas.microsoft.com/office/powerpoint/2022/06/main/command" chg="mod">
              <pc226:chgData name="Yaritza DeJesus" userId="S::yaritzad@macdc.org::121455cd-c3c2-409a-a73b-ea23d8f5f119" providerId="AD" clId="Web-{A76D843B-AF87-FFEA-A7A0-8F8C892786E8}" dt="2024-11-18T19:37:08.895" v="877" actId="20577"/>
              <pc2:cmMkLst xmlns:pc2="http://schemas.microsoft.com/office/powerpoint/2019/9/main/command">
                <pc:docMk/>
                <pc:sldMk cId="1521323701" sldId="304"/>
                <pc2:cmMk id="{741B13DE-CDBD-4FE9-A20C-864584F8E9CD}"/>
              </pc2:cmMkLst>
            </pc226:cmChg>
          </p:ext>
        </pc:extLst>
      </pc:sldChg>
      <pc:sldChg chg="addSp delSp modSp">
        <pc:chgData name="Yaritza DeJesus" userId="S::yaritzad@macdc.org::121455cd-c3c2-409a-a73b-ea23d8f5f119" providerId="AD" clId="Web-{A76D843B-AF87-FFEA-A7A0-8F8C892786E8}" dt="2024-11-18T17:50:20.534" v="564" actId="1076"/>
        <pc:sldMkLst>
          <pc:docMk/>
          <pc:sldMk cId="3224925172" sldId="309"/>
        </pc:sldMkLst>
        <pc:spChg chg="mod">
          <ac:chgData name="Yaritza DeJesus" userId="S::yaritzad@macdc.org::121455cd-c3c2-409a-a73b-ea23d8f5f119" providerId="AD" clId="Web-{A76D843B-AF87-FFEA-A7A0-8F8C892786E8}" dt="2024-11-18T17:49:40.017" v="555" actId="1076"/>
          <ac:spMkLst>
            <pc:docMk/>
            <pc:sldMk cId="3224925172" sldId="309"/>
            <ac:spMk id="2" creationId="{76C9DD2D-AD00-10E7-AE6F-3F2BBE16537F}"/>
          </ac:spMkLst>
        </pc:spChg>
        <pc:spChg chg="mod">
          <ac:chgData name="Yaritza DeJesus" userId="S::yaritzad@macdc.org::121455cd-c3c2-409a-a73b-ea23d8f5f119" providerId="AD" clId="Web-{A76D843B-AF87-FFEA-A7A0-8F8C892786E8}" dt="2024-11-18T17:49:57.595" v="559" actId="14100"/>
          <ac:spMkLst>
            <pc:docMk/>
            <pc:sldMk cId="3224925172" sldId="309"/>
            <ac:spMk id="17" creationId="{69111252-778D-F9BD-6320-FF667BE33F70}"/>
          </ac:spMkLst>
        </pc:spChg>
        <pc:spChg chg="mod">
          <ac:chgData name="Yaritza DeJesus" userId="S::yaritzad@macdc.org::121455cd-c3c2-409a-a73b-ea23d8f5f119" providerId="AD" clId="Web-{A76D843B-AF87-FFEA-A7A0-8F8C892786E8}" dt="2024-11-18T17:50:20.534" v="564" actId="1076"/>
          <ac:spMkLst>
            <pc:docMk/>
            <pc:sldMk cId="3224925172" sldId="309"/>
            <ac:spMk id="18" creationId="{CB2EB940-7B7D-87FE-1A0A-D21BF5714280}"/>
          </ac:spMkLst>
        </pc:spChg>
        <pc:spChg chg="mod">
          <ac:chgData name="Yaritza DeJesus" userId="S::yaritzad@macdc.org::121455cd-c3c2-409a-a73b-ea23d8f5f119" providerId="AD" clId="Web-{A76D843B-AF87-FFEA-A7A0-8F8C892786E8}" dt="2024-11-18T17:46:55.885" v="546" actId="1076"/>
          <ac:spMkLst>
            <pc:docMk/>
            <pc:sldMk cId="3224925172" sldId="309"/>
            <ac:spMk id="21" creationId="{881E3B52-2D4C-1026-1836-037BFB60CD83}"/>
          </ac:spMkLst>
        </pc:spChg>
        <pc:picChg chg="add mod ord">
          <ac:chgData name="Yaritza DeJesus" userId="S::yaritzad@macdc.org::121455cd-c3c2-409a-a73b-ea23d8f5f119" providerId="AD" clId="Web-{A76D843B-AF87-FFEA-A7A0-8F8C892786E8}" dt="2024-11-18T17:47:13.870" v="549" actId="1076"/>
          <ac:picMkLst>
            <pc:docMk/>
            <pc:sldMk cId="3224925172" sldId="309"/>
            <ac:picMk id="4" creationId="{F6730A25-ED9A-813D-B6B7-B6C2AB68E764}"/>
          </ac:picMkLst>
        </pc:picChg>
        <pc:cxnChg chg="mod">
          <ac:chgData name="Yaritza DeJesus" userId="S::yaritzad@macdc.org::121455cd-c3c2-409a-a73b-ea23d8f5f119" providerId="AD" clId="Web-{A76D843B-AF87-FFEA-A7A0-8F8C892786E8}" dt="2024-11-18T17:47:04.198" v="547" actId="1076"/>
          <ac:cxnSpMkLst>
            <pc:docMk/>
            <pc:sldMk cId="3224925172" sldId="309"/>
            <ac:cxnSpMk id="15" creationId="{9915AB5E-772F-1E1E-00E7-C9AC013FD91B}"/>
          </ac:cxnSpMkLst>
        </pc:cxnChg>
      </pc:sldChg>
      <pc:sldChg chg="addSp delSp modSp">
        <pc:chgData name="Yaritza DeJesus" userId="S::yaritzad@macdc.org::121455cd-c3c2-409a-a73b-ea23d8f5f119" providerId="AD" clId="Web-{A76D843B-AF87-FFEA-A7A0-8F8C892786E8}" dt="2024-11-18T15:45:33.346" v="82" actId="20577"/>
        <pc:sldMkLst>
          <pc:docMk/>
          <pc:sldMk cId="3722104795" sldId="310"/>
        </pc:sldMkLst>
        <pc:spChg chg="mod">
          <ac:chgData name="Yaritza DeJesus" userId="S::yaritzad@macdc.org::121455cd-c3c2-409a-a73b-ea23d8f5f119" providerId="AD" clId="Web-{A76D843B-AF87-FFEA-A7A0-8F8C892786E8}" dt="2024-11-18T15:45:33.346" v="82" actId="20577"/>
          <ac:spMkLst>
            <pc:docMk/>
            <pc:sldMk cId="3722104795" sldId="310"/>
            <ac:spMk id="30" creationId="{DEE38B9D-1937-711F-B1A9-D940640C5B7B}"/>
          </ac:spMkLst>
        </pc:spChg>
        <pc:picChg chg="add mod modCrop">
          <ac:chgData name="Yaritza DeJesus" userId="S::yaritzad@macdc.org::121455cd-c3c2-409a-a73b-ea23d8f5f119" providerId="AD" clId="Web-{A76D843B-AF87-FFEA-A7A0-8F8C892786E8}" dt="2024-11-18T15:30:31.724" v="46" actId="1076"/>
          <ac:picMkLst>
            <pc:docMk/>
            <pc:sldMk cId="3722104795" sldId="310"/>
            <ac:picMk id="35" creationId="{9F9616F4-D0B4-1AA5-F02A-F54676F12A44}"/>
          </ac:picMkLst>
        </pc:picChg>
      </pc:sldChg>
      <pc:sldChg chg="ord">
        <pc:chgData name="Yaritza DeJesus" userId="S::yaritzad@macdc.org::121455cd-c3c2-409a-a73b-ea23d8f5f119" providerId="AD" clId="Web-{A76D843B-AF87-FFEA-A7A0-8F8C892786E8}" dt="2024-11-18T16:10:31.013" v="236"/>
        <pc:sldMkLst>
          <pc:docMk/>
          <pc:sldMk cId="2998343351" sldId="311"/>
        </pc:sldMkLst>
      </pc:sldChg>
      <pc:sldChg chg="modSp">
        <pc:chgData name="Yaritza DeJesus" userId="S::yaritzad@macdc.org::121455cd-c3c2-409a-a73b-ea23d8f5f119" providerId="AD" clId="Web-{A76D843B-AF87-FFEA-A7A0-8F8C892786E8}" dt="2024-11-18T17:41:46.248" v="527" actId="1076"/>
        <pc:sldMkLst>
          <pc:docMk/>
          <pc:sldMk cId="2844039877" sldId="312"/>
        </pc:sldMkLst>
        <pc:spChg chg="mod">
          <ac:chgData name="Yaritza DeJesus" userId="S::yaritzad@macdc.org::121455cd-c3c2-409a-a73b-ea23d8f5f119" providerId="AD" clId="Web-{A76D843B-AF87-FFEA-A7A0-8F8C892786E8}" dt="2024-11-18T17:40:06.228" v="491" actId="20577"/>
          <ac:spMkLst>
            <pc:docMk/>
            <pc:sldMk cId="2844039877" sldId="312"/>
            <ac:spMk id="16" creationId="{93A961A0-2A08-28AB-70A8-8EDD5E35DC81}"/>
          </ac:spMkLst>
        </pc:spChg>
        <pc:picChg chg="mod">
          <ac:chgData name="Yaritza DeJesus" userId="S::yaritzad@macdc.org::121455cd-c3c2-409a-a73b-ea23d8f5f119" providerId="AD" clId="Web-{A76D843B-AF87-FFEA-A7A0-8F8C892786E8}" dt="2024-11-18T17:41:46.248" v="527" actId="1076"/>
          <ac:picMkLst>
            <pc:docMk/>
            <pc:sldMk cId="2844039877" sldId="312"/>
            <ac:picMk id="14" creationId="{C504D692-FFD3-6EBC-A71D-D8BF9905386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79765026183067E-2"/>
          <c:y val="9.9487043901121633E-2"/>
          <c:w val="0.91027483313911295"/>
          <c:h val="0.85718294564231279"/>
        </c:manualLayout>
      </c:layout>
      <c:barChart>
        <c:barDir val="col"/>
        <c:grouping val="clustered"/>
        <c:varyColors val="0"/>
        <c:ser>
          <c:idx val="0"/>
          <c:order val="0"/>
          <c:tx>
            <c:strRef>
              <c:f>Sheet1!$B$1</c:f>
              <c:strCache>
                <c:ptCount val="1"/>
                <c:pt idx="0">
                  <c:v>Column2</c:v>
                </c:pt>
              </c:strCache>
            </c:strRef>
          </c:tx>
          <c:spPr>
            <a:solidFill>
              <a:srgbClr val="76BC42"/>
            </a:solidFill>
            <a:ln>
              <a:noFill/>
            </a:ln>
            <a:effectLst/>
          </c:spPr>
          <c:invertIfNegative val="0"/>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"$"#,##0</c:formatCode>
                <c:ptCount val="10"/>
                <c:pt idx="0">
                  <c:v>4710000</c:v>
                </c:pt>
                <c:pt idx="1">
                  <c:v>8140000</c:v>
                </c:pt>
                <c:pt idx="2">
                  <c:v>10428221</c:v>
                </c:pt>
                <c:pt idx="3">
                  <c:v>11465091</c:v>
                </c:pt>
                <c:pt idx="4">
                  <c:v>11231838</c:v>
                </c:pt>
                <c:pt idx="5">
                  <c:v>12739741</c:v>
                </c:pt>
                <c:pt idx="6">
                  <c:v>18286865</c:v>
                </c:pt>
                <c:pt idx="7">
                  <c:v>17590668</c:v>
                </c:pt>
                <c:pt idx="8">
                  <c:v>16431039</c:v>
                </c:pt>
                <c:pt idx="9">
                  <c:v>23134592</c:v>
                </c:pt>
              </c:numCache>
            </c:numRef>
          </c:val>
          <c:extLst>
            <c:ext xmlns:c16="http://schemas.microsoft.com/office/drawing/2014/chart" uri="{C3380CC4-5D6E-409C-BE32-E72D297353CC}">
              <c16:uniqueId val="{00000000-5583-DA4A-BE1E-566D9D1EAB4F}"/>
            </c:ext>
          </c:extLst>
        </c:ser>
        <c:dLbls>
          <c:showLegendKey val="0"/>
          <c:showVal val="0"/>
          <c:showCatName val="0"/>
          <c:showSerName val="0"/>
          <c:showPercent val="0"/>
          <c:showBubbleSize val="0"/>
        </c:dLbls>
        <c:gapWidth val="219"/>
        <c:axId val="1542928367"/>
        <c:axId val="1542930079"/>
      </c:barChart>
      <c:catAx>
        <c:axId val="1542928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42930079"/>
        <c:crosses val="autoZero"/>
        <c:auto val="1"/>
        <c:lblAlgn val="ctr"/>
        <c:lblOffset val="100"/>
        <c:noMultiLvlLbl val="0"/>
      </c:catAx>
      <c:valAx>
        <c:axId val="1542930079"/>
        <c:scaling>
          <c:orientation val="minMax"/>
        </c:scaling>
        <c:delete val="0"/>
        <c:axPos val="l"/>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429283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aseline="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30_5AAD8EB5.xml><?xml version="1.0" encoding="utf-8"?>
<p188:cmLst xmlns:a="http://schemas.openxmlformats.org/drawingml/2006/main" xmlns:r="http://schemas.openxmlformats.org/officeDocument/2006/relationships" xmlns:p188="http://schemas.microsoft.com/office/powerpoint/2018/8/main">
  <p188:cm id="{741B13DE-CDBD-4FE9-A20C-864584F8E9CD}" authorId="{37E82CF7-470B-B382-53C9-3CB4991F843F}" created="2024-11-18T18:23:53.167">
    <ac:txMkLst xmlns:ac="http://schemas.microsoft.com/office/drawing/2013/main/command">
      <pc:docMk xmlns:pc="http://schemas.microsoft.com/office/powerpoint/2013/main/command"/>
      <pc:sldMk xmlns:pc="http://schemas.microsoft.com/office/powerpoint/2013/main/command" cId="1521323701" sldId="304"/>
      <ac:spMk id="13" creationId="{AC8B55DA-B50B-2047-2D29-34301684B866}"/>
      <ac:txMk cp="26" len="50">
        <ac:context len="332" hash="1068808635"/>
      </ac:txMk>
    </ac:txMkLst>
    <p188:pos x="4746948" y="2507602"/>
    <p188:txBody>
      <a:bodyPr/>
      <a:lstStyle/>
      <a:p>
        <a:r>
          <a:rPr lang="en-US"/>
          <a:t>[@Shirronda Almeida] I want to add bullet points, so it flows with other slides, are the racial equity peer group and the implementation team two separate opportunities? </a:t>
        </a:r>
      </a:p>
    </p188:txBody>
  </p188:cm>
</p188:cmLst>
</file>

<file path=ppt/comments/modernComment_137_B2B716B7.xml><?xml version="1.0" encoding="utf-8"?>
<p188:cmLst xmlns:a="http://schemas.openxmlformats.org/drawingml/2006/main" xmlns:r="http://schemas.openxmlformats.org/officeDocument/2006/relationships" xmlns:p188="http://schemas.microsoft.com/office/powerpoint/2018/8/main">
  <p188:cm id="{FA2E0E82-ADA4-469B-A29F-1C200539A483}" authorId="{37E82CF7-470B-B382-53C9-3CB4991F843F}" status="resolved" created="2024-11-18T15:56:13.469" startDate="2024-11-18T15:56:13.469" dueDate="2024-11-18T15:56:13.469" assignedTo="{919664C7-CF59-C60B-C4E8-5CE954E98517}" complete="100000" title="@Nathanael Shea">
    <ac:deMkLst xmlns:ac="http://schemas.microsoft.com/office/drawing/2013/main/command">
      <pc:docMk xmlns:pc="http://schemas.microsoft.com/office/powerpoint/2013/main/command"/>
      <pc:sldMk xmlns:pc="http://schemas.microsoft.com/office/powerpoint/2013/main/command" cId="2998343351" sldId="311"/>
      <ac:spMk id="2" creationId="{3F4AF230-BF0C-8902-68D7-BBB9CBB31148}"/>
    </ac:deMkLst>
    <p188:replyLst>
      <p188:reply id="{EF13159B-AFB9-40E9-A71E-F1910512EBC8}" authorId="{37E82CF7-470B-B382-53C9-3CB4991F843F}" created="2024-11-18T15:56:28.094">
        <p188:txBody>
          <a:bodyPr/>
          <a:lstStyle/>
          <a:p>
            <a:r>
              <a:rPr lang="en-US"/>
              <a:t>Nathanael &amp; Jay</a:t>
            </a:r>
          </a:p>
        </p188:txBody>
      </p188:reply>
    </p188:replyLst>
    <p188:txBody>
      <a:bodyPr/>
      <a:lstStyle/>
      <a:p>
        <a:r>
          <a:rPr lang="en-US"/>
          <a:t>[@Nathanael  Shea] </a:t>
        </a:r>
      </a:p>
    </p188:txBody>
    <p188:extLst>
      <p:ext xmlns:p="http://schemas.openxmlformats.org/presentationml/2006/main" uri="{5BB2D875-25FF-4072-B9AC-8F64D62656EB}">
        <p228:taskDetails xmlns:p228="http://schemas.microsoft.com/office/powerpoint/2022/08/main">
          <p228:history>
            <p228:event time="2024-11-18T15:56:13.469" id="{F6D3C5DF-C090-46A5-A815-6CA53640ABB3}">
              <p228:atrbtn authorId="{37E82CF7-470B-B382-53C9-3CB4991F843F}"/>
              <p228:anchr>
                <p228:comment id="{FA2E0E82-ADA4-469B-A29F-1C200539A483}"/>
              </p228:anchr>
              <p228:add/>
            </p228:event>
            <p228:event time="2024-11-18T15:56:13.469" id="{EF3A1557-DC3A-4C2C-88D4-57672FC7CCCC}">
              <p228:atrbtn authorId="{37E82CF7-470B-B382-53C9-3CB4991F843F}"/>
              <p228:anchr>
                <p228:comment id="{FA2E0E82-ADA4-469B-A29F-1C200539A483}"/>
              </p228:anchr>
              <p228:asgn authorId="{919664C7-CF59-C60B-C4E8-5CE954E98517}"/>
            </p228:event>
            <p228:event time="2024-11-18T15:56:13.469" id="{DCA5DBC7-3555-455B-A3E8-FA8811DD2FCD}">
              <p228:atrbtn authorId="{37E82CF7-470B-B382-53C9-3CB4991F843F}"/>
              <p228:anchr>
                <p228:comment id="{FA2E0E82-ADA4-469B-A29F-1C200539A483}"/>
              </p228:anchr>
              <p228:title val="@Nathanael Shea"/>
            </p228:event>
            <p228:event time="2024-11-18T15:56:13.469" id="{1E3628B0-4D70-46B1-A782-3CABFC019B95}">
              <p228:atrbtn authorId="{37E82CF7-470B-B382-53C9-3CB4991F843F}"/>
              <p228:anchr>
                <p228:comment id="{FA2E0E82-ADA4-469B-A29F-1C200539A483}"/>
              </p228:anchr>
              <p228:date stDt="2024-11-18T15:56:13.469" endDt="2024-11-18T15:56:13.469"/>
            </p228:event>
            <p228:event time="2024-11-19T16:23:09.074" id="{784CAEB6-BE33-42CB-BD77-9B73CF5C733B}">
              <p228:atrbtn authorId="{919664C7-CF59-C60B-C4E8-5CE954E98517}"/>
              <p228:anchr>
                <p228:comment id="{00000000-0000-0000-0000-000000000000}"/>
              </p228:anchr>
              <p228:pcntCmplt val="100000"/>
            </p228:event>
          </p228:history>
        </p228:taskDetails>
      </p:ext>
    </p188:extLst>
  </p188:cm>
</p188:cmLst>
</file>

<file path=ppt/comments/modernComment_138_A9849AC5.xml><?xml version="1.0" encoding="utf-8"?>
<p188:cmLst xmlns:a="http://schemas.openxmlformats.org/drawingml/2006/main" xmlns:r="http://schemas.openxmlformats.org/officeDocument/2006/relationships" xmlns:p188="http://schemas.microsoft.com/office/powerpoint/2018/8/main">
  <p188:cm id="{AC018309-79BB-4892-92E7-D6D0F4107826}" authorId="{919664C7-CF59-C60B-C4E8-5CE954E98517}" created="2024-11-19T01:35:37.452">
    <ac:txMkLst xmlns:ac="http://schemas.microsoft.com/office/drawing/2013/main/command">
      <pc:docMk xmlns:pc="http://schemas.microsoft.com/office/powerpoint/2013/main/command"/>
      <pc:sldMk xmlns:pc="http://schemas.microsoft.com/office/powerpoint/2013/main/command" cId="2844039877" sldId="312"/>
      <ac:spMk id="16" creationId="{93A961A0-2A08-28AB-70A8-8EDD5E35DC81}"/>
      <ac:txMk cp="73" len="27">
        <ac:context len="430" hash="1444778809"/>
      </ac:txMk>
    </ac:txMkLst>
    <p188:pos x="13965237" y="1814321"/>
    <p188:txBody>
      <a:bodyPr/>
      <a:lstStyle/>
      <a:p>
        <a:r>
          <a:rPr lang="en-US"/>
          <a:t>Maybe pull into notes?</a:t>
        </a:r>
      </a:p>
    </p188:txBody>
  </p188:cm>
</p188:cmLst>
</file>

<file path=ppt/diagrams/_rels/data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85F6A6-2F42-4EAE-A89B-A834010A60F6}"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498C54BA-E22A-4BAA-AC47-F92EB0EA652B}">
      <dgm:prSet/>
      <dgm:spPr/>
      <dgm:t>
        <a:bodyPr/>
        <a:lstStyle/>
        <a:p>
          <a:r>
            <a:rPr lang="en-US"/>
            <a:t>1,610 Community Leaders Engaged</a:t>
          </a:r>
        </a:p>
      </dgm:t>
    </dgm:pt>
    <dgm:pt modelId="{A0BF6DAD-FDAF-43DB-AFEE-634B0C850764}" type="parTrans" cxnId="{F9C30D74-51D8-4006-AE2A-66777774ABEE}">
      <dgm:prSet/>
      <dgm:spPr/>
      <dgm:t>
        <a:bodyPr/>
        <a:lstStyle/>
        <a:p>
          <a:endParaRPr lang="en-US"/>
        </a:p>
      </dgm:t>
    </dgm:pt>
    <dgm:pt modelId="{FDF83515-B30D-452D-8774-0E129EA08DA0}" type="sibTrans" cxnId="{F9C30D74-51D8-4006-AE2A-66777774ABEE}">
      <dgm:prSet/>
      <dgm:spPr/>
      <dgm:t>
        <a:bodyPr/>
        <a:lstStyle/>
        <a:p>
          <a:endParaRPr lang="en-US"/>
        </a:p>
      </dgm:t>
    </dgm:pt>
    <dgm:pt modelId="{D1609941-488F-4B9E-972F-E75522345B2C}">
      <dgm:prSet/>
      <dgm:spPr/>
      <dgm:t>
        <a:bodyPr/>
        <a:lstStyle/>
        <a:p>
          <a:r>
            <a:rPr lang="en-US"/>
            <a:t>1,233 Homes Created or Preserved</a:t>
          </a:r>
        </a:p>
      </dgm:t>
    </dgm:pt>
    <dgm:pt modelId="{B10466C0-F9B8-4D2B-8685-C437289B7FC8}" type="parTrans" cxnId="{5A97D1C4-2A54-4CC5-BBE9-0137868C10C5}">
      <dgm:prSet/>
      <dgm:spPr/>
      <dgm:t>
        <a:bodyPr/>
        <a:lstStyle/>
        <a:p>
          <a:endParaRPr lang="en-US"/>
        </a:p>
      </dgm:t>
    </dgm:pt>
    <dgm:pt modelId="{9AB4265F-D151-495E-8A9E-3F2B5875117F}" type="sibTrans" cxnId="{5A97D1C4-2A54-4CC5-BBE9-0137868C10C5}">
      <dgm:prSet/>
      <dgm:spPr/>
      <dgm:t>
        <a:bodyPr/>
        <a:lstStyle/>
        <a:p>
          <a:endParaRPr lang="en-US"/>
        </a:p>
      </dgm:t>
    </dgm:pt>
    <dgm:pt modelId="{E13FB520-C71D-428B-A39C-3292B0E201C3}">
      <dgm:prSet/>
      <dgm:spPr/>
      <dgm:t>
        <a:bodyPr/>
        <a:lstStyle/>
        <a:p>
          <a:r>
            <a:rPr lang="en-US"/>
            <a:t>4,566 Job Opportunities Created or Preserved</a:t>
          </a:r>
        </a:p>
      </dgm:t>
    </dgm:pt>
    <dgm:pt modelId="{31C62B68-911B-4111-9830-F69525424A7F}" type="parTrans" cxnId="{BE7710BF-9410-4692-88AF-7D9EE52FD06D}">
      <dgm:prSet/>
      <dgm:spPr/>
      <dgm:t>
        <a:bodyPr/>
        <a:lstStyle/>
        <a:p>
          <a:endParaRPr lang="en-US"/>
        </a:p>
      </dgm:t>
    </dgm:pt>
    <dgm:pt modelId="{21DC57E4-A25B-406F-B83E-B37C29D3DC22}" type="sibTrans" cxnId="{BE7710BF-9410-4692-88AF-7D9EE52FD06D}">
      <dgm:prSet/>
      <dgm:spPr/>
      <dgm:t>
        <a:bodyPr/>
        <a:lstStyle/>
        <a:p>
          <a:endParaRPr lang="en-US"/>
        </a:p>
      </dgm:t>
    </dgm:pt>
    <dgm:pt modelId="{595FF491-E35F-459E-B535-50FA2E67FECC}">
      <dgm:prSet/>
      <dgm:spPr/>
      <dgm:t>
        <a:bodyPr/>
        <a:lstStyle/>
        <a:p>
          <a:r>
            <a:rPr lang="en-US"/>
            <a:t>2,064 Entrepreneurs Provided Technical or Financial Assistance</a:t>
          </a:r>
        </a:p>
      </dgm:t>
    </dgm:pt>
    <dgm:pt modelId="{CE3E6C1C-4292-44EC-8DC0-D573934F479D}" type="parTrans" cxnId="{A4D4B93C-E5DB-4BDC-80AF-AB473C168C4A}">
      <dgm:prSet/>
      <dgm:spPr/>
      <dgm:t>
        <a:bodyPr/>
        <a:lstStyle/>
        <a:p>
          <a:endParaRPr lang="en-US"/>
        </a:p>
      </dgm:t>
    </dgm:pt>
    <dgm:pt modelId="{946296D5-1272-44E1-A5EC-0C2568FE7C26}" type="sibTrans" cxnId="{A4D4B93C-E5DB-4BDC-80AF-AB473C168C4A}">
      <dgm:prSet/>
      <dgm:spPr/>
      <dgm:t>
        <a:bodyPr/>
        <a:lstStyle/>
        <a:p>
          <a:endParaRPr lang="en-US"/>
        </a:p>
      </dgm:t>
    </dgm:pt>
    <dgm:pt modelId="{6094D16A-780C-4DFF-9B51-29480DD76E00}">
      <dgm:prSet/>
      <dgm:spPr/>
      <dgm:t>
        <a:bodyPr/>
        <a:lstStyle/>
        <a:p>
          <a:r>
            <a:rPr lang="en-US"/>
            <a:t>75,937 Families Assisted with Housing, Jobs, or Other Services</a:t>
          </a:r>
        </a:p>
      </dgm:t>
    </dgm:pt>
    <dgm:pt modelId="{813BB82E-7727-410C-B600-E6E26B73073D}" type="parTrans" cxnId="{C744E4C5-5FEE-4FC8-A4EB-2C37E2C5FB8F}">
      <dgm:prSet/>
      <dgm:spPr/>
      <dgm:t>
        <a:bodyPr/>
        <a:lstStyle/>
        <a:p>
          <a:endParaRPr lang="en-US"/>
        </a:p>
      </dgm:t>
    </dgm:pt>
    <dgm:pt modelId="{1FAAA98F-6ACD-4F07-870D-A398A65F3A4E}" type="sibTrans" cxnId="{C744E4C5-5FEE-4FC8-A4EB-2C37E2C5FB8F}">
      <dgm:prSet/>
      <dgm:spPr/>
      <dgm:t>
        <a:bodyPr/>
        <a:lstStyle/>
        <a:p>
          <a:endParaRPr lang="en-US"/>
        </a:p>
      </dgm:t>
    </dgm:pt>
    <dgm:pt modelId="{E7F9F2F8-EA0C-4354-8BB6-29009F7EF812}">
      <dgm:prSet/>
      <dgm:spPr/>
      <dgm:t>
        <a:bodyPr/>
        <a:lstStyle/>
        <a:p>
          <a:r>
            <a:rPr lang="en-US"/>
            <a:t>$1.29 Billion Invested in Local Communities</a:t>
          </a:r>
        </a:p>
      </dgm:t>
    </dgm:pt>
    <dgm:pt modelId="{5EBD1E5B-4BFA-47B0-9A98-393EFCBCDECE}" type="parTrans" cxnId="{600D5501-1E6F-4469-A5D2-5D80A8A3B36D}">
      <dgm:prSet/>
      <dgm:spPr/>
      <dgm:t>
        <a:bodyPr/>
        <a:lstStyle/>
        <a:p>
          <a:endParaRPr lang="en-US"/>
        </a:p>
      </dgm:t>
    </dgm:pt>
    <dgm:pt modelId="{92AA157B-26FC-4281-9483-715436D3A30D}" type="sibTrans" cxnId="{600D5501-1E6F-4469-A5D2-5D80A8A3B36D}">
      <dgm:prSet/>
      <dgm:spPr/>
      <dgm:t>
        <a:bodyPr/>
        <a:lstStyle/>
        <a:p>
          <a:endParaRPr lang="en-US"/>
        </a:p>
      </dgm:t>
    </dgm:pt>
    <dgm:pt modelId="{218EF0C7-976F-4D33-88BB-FB9F5A9FBBC5}" type="pres">
      <dgm:prSet presAssocID="{E585F6A6-2F42-4EAE-A89B-A834010A60F6}" presName="linear" presStyleCnt="0">
        <dgm:presLayoutVars>
          <dgm:animLvl val="lvl"/>
          <dgm:resizeHandles val="exact"/>
        </dgm:presLayoutVars>
      </dgm:prSet>
      <dgm:spPr/>
    </dgm:pt>
    <dgm:pt modelId="{5AB8AB74-D0D8-4C5C-8821-2011195D4DB4}" type="pres">
      <dgm:prSet presAssocID="{498C54BA-E22A-4BAA-AC47-F92EB0EA652B}" presName="parentText" presStyleLbl="node1" presStyleIdx="0" presStyleCnt="6">
        <dgm:presLayoutVars>
          <dgm:chMax val="0"/>
          <dgm:bulletEnabled val="1"/>
        </dgm:presLayoutVars>
      </dgm:prSet>
      <dgm:spPr/>
    </dgm:pt>
    <dgm:pt modelId="{55ACEC82-3C12-4C21-8A5C-DA104B7ACF4D}" type="pres">
      <dgm:prSet presAssocID="{FDF83515-B30D-452D-8774-0E129EA08DA0}" presName="spacer" presStyleCnt="0"/>
      <dgm:spPr/>
    </dgm:pt>
    <dgm:pt modelId="{65D2BC18-8A51-4409-86FC-D3A3FDDE4CB2}" type="pres">
      <dgm:prSet presAssocID="{D1609941-488F-4B9E-972F-E75522345B2C}" presName="parentText" presStyleLbl="node1" presStyleIdx="1" presStyleCnt="6">
        <dgm:presLayoutVars>
          <dgm:chMax val="0"/>
          <dgm:bulletEnabled val="1"/>
        </dgm:presLayoutVars>
      </dgm:prSet>
      <dgm:spPr/>
    </dgm:pt>
    <dgm:pt modelId="{B471CE9C-05EA-41EC-88A8-0D2A0A4D7CC5}" type="pres">
      <dgm:prSet presAssocID="{9AB4265F-D151-495E-8A9E-3F2B5875117F}" presName="spacer" presStyleCnt="0"/>
      <dgm:spPr/>
    </dgm:pt>
    <dgm:pt modelId="{BEA51379-B56C-41A0-B1CE-DA9564AA2994}" type="pres">
      <dgm:prSet presAssocID="{E13FB520-C71D-428B-A39C-3292B0E201C3}" presName="parentText" presStyleLbl="node1" presStyleIdx="2" presStyleCnt="6">
        <dgm:presLayoutVars>
          <dgm:chMax val="0"/>
          <dgm:bulletEnabled val="1"/>
        </dgm:presLayoutVars>
      </dgm:prSet>
      <dgm:spPr/>
    </dgm:pt>
    <dgm:pt modelId="{0F0C17ED-3B05-41E8-A2F8-16EA6495BD5A}" type="pres">
      <dgm:prSet presAssocID="{21DC57E4-A25B-406F-B83E-B37C29D3DC22}" presName="spacer" presStyleCnt="0"/>
      <dgm:spPr/>
    </dgm:pt>
    <dgm:pt modelId="{BF39E19D-A17E-4F3D-8DE6-7C6169B7573E}" type="pres">
      <dgm:prSet presAssocID="{595FF491-E35F-459E-B535-50FA2E67FECC}" presName="parentText" presStyleLbl="node1" presStyleIdx="3" presStyleCnt="6">
        <dgm:presLayoutVars>
          <dgm:chMax val="0"/>
          <dgm:bulletEnabled val="1"/>
        </dgm:presLayoutVars>
      </dgm:prSet>
      <dgm:spPr/>
    </dgm:pt>
    <dgm:pt modelId="{CDCEF4BE-9249-4266-971A-374A5062521F}" type="pres">
      <dgm:prSet presAssocID="{946296D5-1272-44E1-A5EC-0C2568FE7C26}" presName="spacer" presStyleCnt="0"/>
      <dgm:spPr/>
    </dgm:pt>
    <dgm:pt modelId="{587B3B88-490B-474E-9271-2F6EF0B07A94}" type="pres">
      <dgm:prSet presAssocID="{6094D16A-780C-4DFF-9B51-29480DD76E00}" presName="parentText" presStyleLbl="node1" presStyleIdx="4" presStyleCnt="6">
        <dgm:presLayoutVars>
          <dgm:chMax val="0"/>
          <dgm:bulletEnabled val="1"/>
        </dgm:presLayoutVars>
      </dgm:prSet>
      <dgm:spPr/>
    </dgm:pt>
    <dgm:pt modelId="{05A0181D-0DA8-4C23-B2DF-11453553A023}" type="pres">
      <dgm:prSet presAssocID="{1FAAA98F-6ACD-4F07-870D-A398A65F3A4E}" presName="spacer" presStyleCnt="0"/>
      <dgm:spPr/>
    </dgm:pt>
    <dgm:pt modelId="{22CC203F-1A2F-4D26-8074-A399E19A22DB}" type="pres">
      <dgm:prSet presAssocID="{E7F9F2F8-EA0C-4354-8BB6-29009F7EF812}" presName="parentText" presStyleLbl="node1" presStyleIdx="5" presStyleCnt="6">
        <dgm:presLayoutVars>
          <dgm:chMax val="0"/>
          <dgm:bulletEnabled val="1"/>
        </dgm:presLayoutVars>
      </dgm:prSet>
      <dgm:spPr/>
    </dgm:pt>
  </dgm:ptLst>
  <dgm:cxnLst>
    <dgm:cxn modelId="{600D5501-1E6F-4469-A5D2-5D80A8A3B36D}" srcId="{E585F6A6-2F42-4EAE-A89B-A834010A60F6}" destId="{E7F9F2F8-EA0C-4354-8BB6-29009F7EF812}" srcOrd="5" destOrd="0" parTransId="{5EBD1E5B-4BFA-47B0-9A98-393EFCBCDECE}" sibTransId="{92AA157B-26FC-4281-9483-715436D3A30D}"/>
    <dgm:cxn modelId="{67603937-9DC1-42B5-A4EE-00D068263654}" type="presOf" srcId="{E585F6A6-2F42-4EAE-A89B-A834010A60F6}" destId="{218EF0C7-976F-4D33-88BB-FB9F5A9FBBC5}" srcOrd="0" destOrd="0" presId="urn:microsoft.com/office/officeart/2005/8/layout/vList2"/>
    <dgm:cxn modelId="{A4D4B93C-E5DB-4BDC-80AF-AB473C168C4A}" srcId="{E585F6A6-2F42-4EAE-A89B-A834010A60F6}" destId="{595FF491-E35F-459E-B535-50FA2E67FECC}" srcOrd="3" destOrd="0" parTransId="{CE3E6C1C-4292-44EC-8DC0-D573934F479D}" sibTransId="{946296D5-1272-44E1-A5EC-0C2568FE7C26}"/>
    <dgm:cxn modelId="{9FF46840-40EB-43A5-BD5C-BCC902DD6A74}" type="presOf" srcId="{E13FB520-C71D-428B-A39C-3292B0E201C3}" destId="{BEA51379-B56C-41A0-B1CE-DA9564AA2994}" srcOrd="0" destOrd="0" presId="urn:microsoft.com/office/officeart/2005/8/layout/vList2"/>
    <dgm:cxn modelId="{F9C30D74-51D8-4006-AE2A-66777774ABEE}" srcId="{E585F6A6-2F42-4EAE-A89B-A834010A60F6}" destId="{498C54BA-E22A-4BAA-AC47-F92EB0EA652B}" srcOrd="0" destOrd="0" parTransId="{A0BF6DAD-FDAF-43DB-AFEE-634B0C850764}" sibTransId="{FDF83515-B30D-452D-8774-0E129EA08DA0}"/>
    <dgm:cxn modelId="{1DF41A87-4C21-4BF5-B751-D27F0C6BFFCC}" type="presOf" srcId="{D1609941-488F-4B9E-972F-E75522345B2C}" destId="{65D2BC18-8A51-4409-86FC-D3A3FDDE4CB2}" srcOrd="0" destOrd="0" presId="urn:microsoft.com/office/officeart/2005/8/layout/vList2"/>
    <dgm:cxn modelId="{89962E9E-48A0-4623-BE61-545BF16D42B8}" type="presOf" srcId="{595FF491-E35F-459E-B535-50FA2E67FECC}" destId="{BF39E19D-A17E-4F3D-8DE6-7C6169B7573E}" srcOrd="0" destOrd="0" presId="urn:microsoft.com/office/officeart/2005/8/layout/vList2"/>
    <dgm:cxn modelId="{BE7710BF-9410-4692-88AF-7D9EE52FD06D}" srcId="{E585F6A6-2F42-4EAE-A89B-A834010A60F6}" destId="{E13FB520-C71D-428B-A39C-3292B0E201C3}" srcOrd="2" destOrd="0" parTransId="{31C62B68-911B-4111-9830-F69525424A7F}" sibTransId="{21DC57E4-A25B-406F-B83E-B37C29D3DC22}"/>
    <dgm:cxn modelId="{A52912C1-6363-44C8-9C42-6B5D3F84F8A5}" type="presOf" srcId="{6094D16A-780C-4DFF-9B51-29480DD76E00}" destId="{587B3B88-490B-474E-9271-2F6EF0B07A94}" srcOrd="0" destOrd="0" presId="urn:microsoft.com/office/officeart/2005/8/layout/vList2"/>
    <dgm:cxn modelId="{5A97D1C4-2A54-4CC5-BBE9-0137868C10C5}" srcId="{E585F6A6-2F42-4EAE-A89B-A834010A60F6}" destId="{D1609941-488F-4B9E-972F-E75522345B2C}" srcOrd="1" destOrd="0" parTransId="{B10466C0-F9B8-4D2B-8685-C437289B7FC8}" sibTransId="{9AB4265F-D151-495E-8A9E-3F2B5875117F}"/>
    <dgm:cxn modelId="{C744E4C5-5FEE-4FC8-A4EB-2C37E2C5FB8F}" srcId="{E585F6A6-2F42-4EAE-A89B-A834010A60F6}" destId="{6094D16A-780C-4DFF-9B51-29480DD76E00}" srcOrd="4" destOrd="0" parTransId="{813BB82E-7727-410C-B600-E6E26B73073D}" sibTransId="{1FAAA98F-6ACD-4F07-870D-A398A65F3A4E}"/>
    <dgm:cxn modelId="{830553CC-2F1F-4DFE-90DF-E5F56D38DAFB}" type="presOf" srcId="{498C54BA-E22A-4BAA-AC47-F92EB0EA652B}" destId="{5AB8AB74-D0D8-4C5C-8821-2011195D4DB4}" srcOrd="0" destOrd="0" presId="urn:microsoft.com/office/officeart/2005/8/layout/vList2"/>
    <dgm:cxn modelId="{B0D302CD-6E8D-4136-9E96-B14597121947}" type="presOf" srcId="{E7F9F2F8-EA0C-4354-8BB6-29009F7EF812}" destId="{22CC203F-1A2F-4D26-8074-A399E19A22DB}" srcOrd="0" destOrd="0" presId="urn:microsoft.com/office/officeart/2005/8/layout/vList2"/>
    <dgm:cxn modelId="{9C840E81-A858-4EA2-BE29-4ABA7213D1EC}" type="presParOf" srcId="{218EF0C7-976F-4D33-88BB-FB9F5A9FBBC5}" destId="{5AB8AB74-D0D8-4C5C-8821-2011195D4DB4}" srcOrd="0" destOrd="0" presId="urn:microsoft.com/office/officeart/2005/8/layout/vList2"/>
    <dgm:cxn modelId="{9990B995-4B5D-42DC-B61F-C445A714CF27}" type="presParOf" srcId="{218EF0C7-976F-4D33-88BB-FB9F5A9FBBC5}" destId="{55ACEC82-3C12-4C21-8A5C-DA104B7ACF4D}" srcOrd="1" destOrd="0" presId="urn:microsoft.com/office/officeart/2005/8/layout/vList2"/>
    <dgm:cxn modelId="{3A60968F-F5A3-44F5-9EDE-2036BD0C0CF4}" type="presParOf" srcId="{218EF0C7-976F-4D33-88BB-FB9F5A9FBBC5}" destId="{65D2BC18-8A51-4409-86FC-D3A3FDDE4CB2}" srcOrd="2" destOrd="0" presId="urn:microsoft.com/office/officeart/2005/8/layout/vList2"/>
    <dgm:cxn modelId="{EE9B2B69-3BC2-4FA2-9D1E-AEAD18DDCA01}" type="presParOf" srcId="{218EF0C7-976F-4D33-88BB-FB9F5A9FBBC5}" destId="{B471CE9C-05EA-41EC-88A8-0D2A0A4D7CC5}" srcOrd="3" destOrd="0" presId="urn:microsoft.com/office/officeart/2005/8/layout/vList2"/>
    <dgm:cxn modelId="{EE1C416C-30DC-4115-918F-09097F8B1D3B}" type="presParOf" srcId="{218EF0C7-976F-4D33-88BB-FB9F5A9FBBC5}" destId="{BEA51379-B56C-41A0-B1CE-DA9564AA2994}" srcOrd="4" destOrd="0" presId="urn:microsoft.com/office/officeart/2005/8/layout/vList2"/>
    <dgm:cxn modelId="{6A57FEAD-803D-478A-89C6-74AD603D7628}" type="presParOf" srcId="{218EF0C7-976F-4D33-88BB-FB9F5A9FBBC5}" destId="{0F0C17ED-3B05-41E8-A2F8-16EA6495BD5A}" srcOrd="5" destOrd="0" presId="urn:microsoft.com/office/officeart/2005/8/layout/vList2"/>
    <dgm:cxn modelId="{C896AA6C-051A-4D32-911F-6FBABE92DB81}" type="presParOf" srcId="{218EF0C7-976F-4D33-88BB-FB9F5A9FBBC5}" destId="{BF39E19D-A17E-4F3D-8DE6-7C6169B7573E}" srcOrd="6" destOrd="0" presId="urn:microsoft.com/office/officeart/2005/8/layout/vList2"/>
    <dgm:cxn modelId="{C2CD90FC-DA81-4173-B70B-A5D2C5130DC8}" type="presParOf" srcId="{218EF0C7-976F-4D33-88BB-FB9F5A9FBBC5}" destId="{CDCEF4BE-9249-4266-971A-374A5062521F}" srcOrd="7" destOrd="0" presId="urn:microsoft.com/office/officeart/2005/8/layout/vList2"/>
    <dgm:cxn modelId="{88BDAD9A-F87F-4542-93E9-96DD02BE3A25}" type="presParOf" srcId="{218EF0C7-976F-4D33-88BB-FB9F5A9FBBC5}" destId="{587B3B88-490B-474E-9271-2F6EF0B07A94}" srcOrd="8" destOrd="0" presId="urn:microsoft.com/office/officeart/2005/8/layout/vList2"/>
    <dgm:cxn modelId="{DC7AECF3-2CA8-45AD-8328-8ADC6DB69959}" type="presParOf" srcId="{218EF0C7-976F-4D33-88BB-FB9F5A9FBBC5}" destId="{05A0181D-0DA8-4C23-B2DF-11453553A023}" srcOrd="9" destOrd="0" presId="urn:microsoft.com/office/officeart/2005/8/layout/vList2"/>
    <dgm:cxn modelId="{9899CC8B-755A-4A7F-ADBD-05B2F3BC19B6}" type="presParOf" srcId="{218EF0C7-976F-4D33-88BB-FB9F5A9FBBC5}" destId="{22CC203F-1A2F-4D26-8074-A399E19A22D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E0F7E6-A8F7-474D-9527-8BAF6F292B08}" type="doc">
      <dgm:prSet loTypeId="urn:microsoft.com/office/officeart/2005/8/layout/hProcess9" loCatId="process" qsTypeId="urn:microsoft.com/office/officeart/2005/8/quickstyle/simple5" qsCatId="simple" csTypeId="urn:microsoft.com/office/officeart/2005/8/colors/accent6_1" csCatId="accent6" phldr="1"/>
      <dgm:spPr/>
      <dgm:t>
        <a:bodyPr/>
        <a:lstStyle/>
        <a:p>
          <a:endParaRPr lang="en-US"/>
        </a:p>
      </dgm:t>
    </dgm:pt>
    <dgm:pt modelId="{EC686968-5A72-4948-B100-09AF6CA21900}">
      <dgm:prSet phldrT="[Text]"/>
      <dgm:spPr/>
      <dgm:t>
        <a:bodyPr/>
        <a:lstStyle/>
        <a:p>
          <a:pPr>
            <a:buFontTx/>
            <a:buChar char="-"/>
          </a:pPr>
          <a:r>
            <a:rPr lang="en-US" b="1"/>
            <a:t>Member Listening Sessions</a:t>
          </a:r>
        </a:p>
      </dgm:t>
    </dgm:pt>
    <dgm:pt modelId="{11DE872D-EC13-439C-B828-1E98FE3A215F}" type="parTrans" cxnId="{04B69AAD-A012-4F6E-88FB-9D63C571661F}">
      <dgm:prSet/>
      <dgm:spPr/>
      <dgm:t>
        <a:bodyPr/>
        <a:lstStyle/>
        <a:p>
          <a:endParaRPr lang="en-US"/>
        </a:p>
      </dgm:t>
    </dgm:pt>
    <dgm:pt modelId="{709B5748-7568-4E77-9587-F67135DA8C84}" type="sibTrans" cxnId="{04B69AAD-A012-4F6E-88FB-9D63C571661F}">
      <dgm:prSet/>
      <dgm:spPr/>
      <dgm:t>
        <a:bodyPr/>
        <a:lstStyle/>
        <a:p>
          <a:endParaRPr lang="en-US"/>
        </a:p>
      </dgm:t>
    </dgm:pt>
    <dgm:pt modelId="{F116A230-79D4-4D9D-AD7D-1FE7D73189C1}">
      <dgm:prSet phldrT="[Text]"/>
      <dgm:spPr/>
      <dgm:t>
        <a:bodyPr/>
        <a:lstStyle/>
        <a:p>
          <a:pPr>
            <a:buFontTx/>
            <a:buChar char="-"/>
          </a:pPr>
          <a:r>
            <a:rPr lang="en-US" b="1"/>
            <a:t>Consulted with Statewide Allies</a:t>
          </a:r>
        </a:p>
      </dgm:t>
    </dgm:pt>
    <dgm:pt modelId="{4290C881-330B-498D-AD6B-6466B2718F49}" type="parTrans" cxnId="{EDD8E5A1-9DFD-4D66-87A4-17371C199BD8}">
      <dgm:prSet/>
      <dgm:spPr/>
      <dgm:t>
        <a:bodyPr/>
        <a:lstStyle/>
        <a:p>
          <a:endParaRPr lang="en-US"/>
        </a:p>
      </dgm:t>
    </dgm:pt>
    <dgm:pt modelId="{15FCAF43-EA66-411B-B9C2-0C2B8D5061A6}" type="sibTrans" cxnId="{EDD8E5A1-9DFD-4D66-87A4-17371C199BD8}">
      <dgm:prSet/>
      <dgm:spPr/>
      <dgm:t>
        <a:bodyPr/>
        <a:lstStyle/>
        <a:p>
          <a:endParaRPr lang="en-US"/>
        </a:p>
      </dgm:t>
    </dgm:pt>
    <dgm:pt modelId="{7507937C-BE18-489B-85F8-3E4FCA72B07C}">
      <dgm:prSet phldrT="[Text]"/>
      <dgm:spPr/>
      <dgm:t>
        <a:bodyPr/>
        <a:lstStyle/>
        <a:p>
          <a:pPr>
            <a:buFontTx/>
            <a:buChar char="-"/>
          </a:pPr>
          <a:r>
            <a:rPr lang="en-US" b="1"/>
            <a:t>MACDC Policy Committee Recommendation</a:t>
          </a:r>
        </a:p>
      </dgm:t>
    </dgm:pt>
    <dgm:pt modelId="{B162BFF9-5D81-462E-AECB-8AAC89A96F68}" type="parTrans" cxnId="{769136F3-18D3-4966-BD6B-D464127E261A}">
      <dgm:prSet/>
      <dgm:spPr/>
      <dgm:t>
        <a:bodyPr/>
        <a:lstStyle/>
        <a:p>
          <a:endParaRPr lang="en-US"/>
        </a:p>
      </dgm:t>
    </dgm:pt>
    <dgm:pt modelId="{EB36AFF5-6EB2-47E2-9F5E-3EFD0C2CB217}" type="sibTrans" cxnId="{769136F3-18D3-4966-BD6B-D464127E261A}">
      <dgm:prSet/>
      <dgm:spPr/>
      <dgm:t>
        <a:bodyPr/>
        <a:lstStyle/>
        <a:p>
          <a:endParaRPr lang="en-US"/>
        </a:p>
      </dgm:t>
    </dgm:pt>
    <dgm:pt modelId="{F461A33A-65A9-4EF1-B882-EF6FC0FFF045}">
      <dgm:prSet phldrT="[Text]"/>
      <dgm:spPr/>
      <dgm:t>
        <a:bodyPr/>
        <a:lstStyle/>
        <a:p>
          <a:pPr>
            <a:buFontTx/>
            <a:buChar char="-"/>
          </a:pPr>
          <a:r>
            <a:rPr lang="en-US" b="1"/>
            <a:t>Board approved</a:t>
          </a:r>
        </a:p>
      </dgm:t>
    </dgm:pt>
    <dgm:pt modelId="{DBF73FDD-7E2B-4026-AF24-A106F8736478}" type="parTrans" cxnId="{AAAACB67-B938-4B65-9EBA-0871047F59DC}">
      <dgm:prSet/>
      <dgm:spPr/>
      <dgm:t>
        <a:bodyPr/>
        <a:lstStyle/>
        <a:p>
          <a:endParaRPr lang="en-US"/>
        </a:p>
      </dgm:t>
    </dgm:pt>
    <dgm:pt modelId="{B9303DED-D0F6-4D17-85EE-6F8F78C5813F}" type="sibTrans" cxnId="{AAAACB67-B938-4B65-9EBA-0871047F59DC}">
      <dgm:prSet/>
      <dgm:spPr/>
      <dgm:t>
        <a:bodyPr/>
        <a:lstStyle/>
        <a:p>
          <a:endParaRPr lang="en-US"/>
        </a:p>
      </dgm:t>
    </dgm:pt>
    <dgm:pt modelId="{5E42C342-295B-4445-8084-4AE4E15F74AB}" type="pres">
      <dgm:prSet presAssocID="{3EE0F7E6-A8F7-474D-9527-8BAF6F292B08}" presName="CompostProcess" presStyleCnt="0">
        <dgm:presLayoutVars>
          <dgm:dir/>
          <dgm:resizeHandles val="exact"/>
        </dgm:presLayoutVars>
      </dgm:prSet>
      <dgm:spPr/>
    </dgm:pt>
    <dgm:pt modelId="{04019179-09E9-401A-8CBD-9B59590F888B}" type="pres">
      <dgm:prSet presAssocID="{3EE0F7E6-A8F7-474D-9527-8BAF6F292B08}" presName="arrow" presStyleLbl="bgShp" presStyleIdx="0" presStyleCnt="1"/>
      <dgm:spPr>
        <a:solidFill>
          <a:srgbClr val="76BC42"/>
        </a:solidFill>
      </dgm:spPr>
    </dgm:pt>
    <dgm:pt modelId="{8FDC15ED-911F-49FB-A086-8A94F62501B8}" type="pres">
      <dgm:prSet presAssocID="{3EE0F7E6-A8F7-474D-9527-8BAF6F292B08}" presName="linearProcess" presStyleCnt="0"/>
      <dgm:spPr/>
    </dgm:pt>
    <dgm:pt modelId="{321A2E75-97DE-43CE-991F-DF397B00A5F4}" type="pres">
      <dgm:prSet presAssocID="{EC686968-5A72-4948-B100-09AF6CA21900}" presName="textNode" presStyleLbl="node1" presStyleIdx="0" presStyleCnt="4">
        <dgm:presLayoutVars>
          <dgm:bulletEnabled val="1"/>
        </dgm:presLayoutVars>
      </dgm:prSet>
      <dgm:spPr/>
    </dgm:pt>
    <dgm:pt modelId="{1EF7133A-3EA0-4497-9B14-7A217CC105EC}" type="pres">
      <dgm:prSet presAssocID="{709B5748-7568-4E77-9587-F67135DA8C84}" presName="sibTrans" presStyleCnt="0"/>
      <dgm:spPr/>
    </dgm:pt>
    <dgm:pt modelId="{CC8FA212-002D-485E-B023-8B44316168B3}" type="pres">
      <dgm:prSet presAssocID="{F116A230-79D4-4D9D-AD7D-1FE7D73189C1}" presName="textNode" presStyleLbl="node1" presStyleIdx="1" presStyleCnt="4">
        <dgm:presLayoutVars>
          <dgm:bulletEnabled val="1"/>
        </dgm:presLayoutVars>
      </dgm:prSet>
      <dgm:spPr/>
    </dgm:pt>
    <dgm:pt modelId="{3B6F43A8-5A99-42EE-96DA-FD56AEEB0CFB}" type="pres">
      <dgm:prSet presAssocID="{15FCAF43-EA66-411B-B9C2-0C2B8D5061A6}" presName="sibTrans" presStyleCnt="0"/>
      <dgm:spPr/>
    </dgm:pt>
    <dgm:pt modelId="{57D1EE50-6DC8-42AF-859D-98C5C52347E6}" type="pres">
      <dgm:prSet presAssocID="{7507937C-BE18-489B-85F8-3E4FCA72B07C}" presName="textNode" presStyleLbl="node1" presStyleIdx="2" presStyleCnt="4">
        <dgm:presLayoutVars>
          <dgm:bulletEnabled val="1"/>
        </dgm:presLayoutVars>
      </dgm:prSet>
      <dgm:spPr/>
    </dgm:pt>
    <dgm:pt modelId="{C648B45E-E0D3-40FB-81F7-DDC5C76313A6}" type="pres">
      <dgm:prSet presAssocID="{EB36AFF5-6EB2-47E2-9F5E-3EFD0C2CB217}" presName="sibTrans" presStyleCnt="0"/>
      <dgm:spPr/>
    </dgm:pt>
    <dgm:pt modelId="{EAB7B4A2-49ED-424C-A41E-66AF22C61EC9}" type="pres">
      <dgm:prSet presAssocID="{F461A33A-65A9-4EF1-B882-EF6FC0FFF045}" presName="textNode" presStyleLbl="node1" presStyleIdx="3" presStyleCnt="4">
        <dgm:presLayoutVars>
          <dgm:bulletEnabled val="1"/>
        </dgm:presLayoutVars>
      </dgm:prSet>
      <dgm:spPr/>
    </dgm:pt>
  </dgm:ptLst>
  <dgm:cxnLst>
    <dgm:cxn modelId="{AAAACB67-B938-4B65-9EBA-0871047F59DC}" srcId="{3EE0F7E6-A8F7-474D-9527-8BAF6F292B08}" destId="{F461A33A-65A9-4EF1-B882-EF6FC0FFF045}" srcOrd="3" destOrd="0" parTransId="{DBF73FDD-7E2B-4026-AF24-A106F8736478}" sibTransId="{B9303DED-D0F6-4D17-85EE-6F8F78C5813F}"/>
    <dgm:cxn modelId="{0322907A-D566-4B9C-9C63-C59C71F5E18D}" type="presOf" srcId="{EC686968-5A72-4948-B100-09AF6CA21900}" destId="{321A2E75-97DE-43CE-991F-DF397B00A5F4}" srcOrd="0" destOrd="0" presId="urn:microsoft.com/office/officeart/2005/8/layout/hProcess9"/>
    <dgm:cxn modelId="{EDD8E5A1-9DFD-4D66-87A4-17371C199BD8}" srcId="{3EE0F7E6-A8F7-474D-9527-8BAF6F292B08}" destId="{F116A230-79D4-4D9D-AD7D-1FE7D73189C1}" srcOrd="1" destOrd="0" parTransId="{4290C881-330B-498D-AD6B-6466B2718F49}" sibTransId="{15FCAF43-EA66-411B-B9C2-0C2B8D5061A6}"/>
    <dgm:cxn modelId="{04B69AAD-A012-4F6E-88FB-9D63C571661F}" srcId="{3EE0F7E6-A8F7-474D-9527-8BAF6F292B08}" destId="{EC686968-5A72-4948-B100-09AF6CA21900}" srcOrd="0" destOrd="0" parTransId="{11DE872D-EC13-439C-B828-1E98FE3A215F}" sibTransId="{709B5748-7568-4E77-9587-F67135DA8C84}"/>
    <dgm:cxn modelId="{BF7264E4-62D7-4FEE-A000-91EAE49D34B2}" type="presOf" srcId="{F461A33A-65A9-4EF1-B882-EF6FC0FFF045}" destId="{EAB7B4A2-49ED-424C-A41E-66AF22C61EC9}" srcOrd="0" destOrd="0" presId="urn:microsoft.com/office/officeart/2005/8/layout/hProcess9"/>
    <dgm:cxn modelId="{8F9610E5-45C8-4464-8CA7-5F6C72875875}" type="presOf" srcId="{7507937C-BE18-489B-85F8-3E4FCA72B07C}" destId="{57D1EE50-6DC8-42AF-859D-98C5C52347E6}" srcOrd="0" destOrd="0" presId="urn:microsoft.com/office/officeart/2005/8/layout/hProcess9"/>
    <dgm:cxn modelId="{F48B94E5-DEB7-4CED-AE1D-E3436665DB35}" type="presOf" srcId="{F116A230-79D4-4D9D-AD7D-1FE7D73189C1}" destId="{CC8FA212-002D-485E-B023-8B44316168B3}" srcOrd="0" destOrd="0" presId="urn:microsoft.com/office/officeart/2005/8/layout/hProcess9"/>
    <dgm:cxn modelId="{769136F3-18D3-4966-BD6B-D464127E261A}" srcId="{3EE0F7E6-A8F7-474D-9527-8BAF6F292B08}" destId="{7507937C-BE18-489B-85F8-3E4FCA72B07C}" srcOrd="2" destOrd="0" parTransId="{B162BFF9-5D81-462E-AECB-8AAC89A96F68}" sibTransId="{EB36AFF5-6EB2-47E2-9F5E-3EFD0C2CB217}"/>
    <dgm:cxn modelId="{CB4F73FF-567F-4953-A6B2-B320848623EF}" type="presOf" srcId="{3EE0F7E6-A8F7-474D-9527-8BAF6F292B08}" destId="{5E42C342-295B-4445-8084-4AE4E15F74AB}" srcOrd="0" destOrd="0" presId="urn:microsoft.com/office/officeart/2005/8/layout/hProcess9"/>
    <dgm:cxn modelId="{6C411561-8AF5-443D-9075-707E3E2DC60A}" type="presParOf" srcId="{5E42C342-295B-4445-8084-4AE4E15F74AB}" destId="{04019179-09E9-401A-8CBD-9B59590F888B}" srcOrd="0" destOrd="0" presId="urn:microsoft.com/office/officeart/2005/8/layout/hProcess9"/>
    <dgm:cxn modelId="{846FD875-2B64-4016-A482-C6CCA2746403}" type="presParOf" srcId="{5E42C342-295B-4445-8084-4AE4E15F74AB}" destId="{8FDC15ED-911F-49FB-A086-8A94F62501B8}" srcOrd="1" destOrd="0" presId="urn:microsoft.com/office/officeart/2005/8/layout/hProcess9"/>
    <dgm:cxn modelId="{2ED086FD-3089-4292-A6D5-2BC512AA4401}" type="presParOf" srcId="{8FDC15ED-911F-49FB-A086-8A94F62501B8}" destId="{321A2E75-97DE-43CE-991F-DF397B00A5F4}" srcOrd="0" destOrd="0" presId="urn:microsoft.com/office/officeart/2005/8/layout/hProcess9"/>
    <dgm:cxn modelId="{FE7D73C4-3E9B-4EB0-94E8-814057567D4B}" type="presParOf" srcId="{8FDC15ED-911F-49FB-A086-8A94F62501B8}" destId="{1EF7133A-3EA0-4497-9B14-7A217CC105EC}" srcOrd="1" destOrd="0" presId="urn:microsoft.com/office/officeart/2005/8/layout/hProcess9"/>
    <dgm:cxn modelId="{C62BBD2C-16D6-424E-AB36-EA62516AB94C}" type="presParOf" srcId="{8FDC15ED-911F-49FB-A086-8A94F62501B8}" destId="{CC8FA212-002D-485E-B023-8B44316168B3}" srcOrd="2" destOrd="0" presId="urn:microsoft.com/office/officeart/2005/8/layout/hProcess9"/>
    <dgm:cxn modelId="{5C032088-937E-4120-81F5-19C330AEEA79}" type="presParOf" srcId="{8FDC15ED-911F-49FB-A086-8A94F62501B8}" destId="{3B6F43A8-5A99-42EE-96DA-FD56AEEB0CFB}" srcOrd="3" destOrd="0" presId="urn:microsoft.com/office/officeart/2005/8/layout/hProcess9"/>
    <dgm:cxn modelId="{0AA91764-3BC8-4BC7-A167-98B2C8D3ED22}" type="presParOf" srcId="{8FDC15ED-911F-49FB-A086-8A94F62501B8}" destId="{57D1EE50-6DC8-42AF-859D-98C5C52347E6}" srcOrd="4" destOrd="0" presId="urn:microsoft.com/office/officeart/2005/8/layout/hProcess9"/>
    <dgm:cxn modelId="{A07EBA7B-8263-4185-9420-A18309977D1C}" type="presParOf" srcId="{8FDC15ED-911F-49FB-A086-8A94F62501B8}" destId="{C648B45E-E0D3-40FB-81F7-DDC5C76313A6}" srcOrd="5" destOrd="0" presId="urn:microsoft.com/office/officeart/2005/8/layout/hProcess9"/>
    <dgm:cxn modelId="{844B265B-FD16-42C1-A627-5D6BBA51C37D}" type="presParOf" srcId="{8FDC15ED-911F-49FB-A086-8A94F62501B8}" destId="{EAB7B4A2-49ED-424C-A41E-66AF22C61EC9}"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B812D6D-A474-D44F-B2DA-64E3008361C6}" type="doc">
      <dgm:prSet loTypeId="urn:microsoft.com/office/officeart/2005/8/layout/hProcess11" loCatId="" qsTypeId="urn:microsoft.com/office/officeart/2005/8/quickstyle/simple1" qsCatId="simple" csTypeId="urn:microsoft.com/office/officeart/2005/8/colors/accent1_2" csCatId="accent1" phldr="1"/>
      <dgm:spPr/>
    </dgm:pt>
    <dgm:pt modelId="{3C833A4A-803B-7E4D-B731-204304404028}">
      <dgm:prSet phldrT="[Text]" custT="1"/>
      <dgm:spPr/>
      <dgm:t>
        <a:bodyPr anchor="t" anchorCtr="0"/>
        <a:lstStyle/>
        <a:p>
          <a:r>
            <a:rPr lang="en-US" sz="3000"/>
            <a:t>Governor Deval Patrick enacts CITC program</a:t>
          </a:r>
          <a:br>
            <a:rPr lang="en-US" sz="3000"/>
          </a:br>
          <a:r>
            <a:rPr lang="en-US" sz="3000"/>
            <a:t>(cap: $3M&gt;$6M)</a:t>
          </a:r>
        </a:p>
      </dgm:t>
    </dgm:pt>
    <dgm:pt modelId="{FD72CD8B-E34E-C043-B3D7-296B84B69F9D}" type="parTrans" cxnId="{90D23DBC-7456-514C-825C-B1AEA9B2709B}">
      <dgm:prSet/>
      <dgm:spPr/>
      <dgm:t>
        <a:bodyPr/>
        <a:lstStyle/>
        <a:p>
          <a:endParaRPr lang="en-US"/>
        </a:p>
      </dgm:t>
    </dgm:pt>
    <dgm:pt modelId="{A92B619C-44FB-924D-9D3B-FE3A963DE016}" type="sibTrans" cxnId="{90D23DBC-7456-514C-825C-B1AEA9B2709B}">
      <dgm:prSet/>
      <dgm:spPr/>
      <dgm:t>
        <a:bodyPr/>
        <a:lstStyle/>
        <a:p>
          <a:endParaRPr lang="en-US"/>
        </a:p>
      </dgm:t>
    </dgm:pt>
    <dgm:pt modelId="{60FD46F3-60C3-5C43-9EFA-A352A965F0D4}">
      <dgm:prSet phldrT="[Text]" custT="1"/>
      <dgm:spPr/>
      <dgm:t>
        <a:bodyPr anchor="b" anchorCtr="0"/>
        <a:lstStyle/>
        <a:p>
          <a:r>
            <a:rPr lang="en-US" sz="3000"/>
            <a:t>Governor Charlie Baker extends sunset</a:t>
          </a:r>
          <a:br>
            <a:rPr lang="en-US" sz="3000"/>
          </a:br>
          <a:r>
            <a:rPr lang="en-US" sz="3000"/>
            <a:t>(new cap $8M&gt;$12M)</a:t>
          </a:r>
        </a:p>
      </dgm:t>
    </dgm:pt>
    <dgm:pt modelId="{528AA86D-6862-5842-9ECB-326203481617}" type="parTrans" cxnId="{ED42338B-4E96-7646-8D3A-36C0CD1B8138}">
      <dgm:prSet/>
      <dgm:spPr/>
      <dgm:t>
        <a:bodyPr/>
        <a:lstStyle/>
        <a:p>
          <a:endParaRPr lang="en-US"/>
        </a:p>
      </dgm:t>
    </dgm:pt>
    <dgm:pt modelId="{A3830FFB-A4F8-3A48-8D03-7B8E40B36CC3}" type="sibTrans" cxnId="{ED42338B-4E96-7646-8D3A-36C0CD1B8138}">
      <dgm:prSet/>
      <dgm:spPr/>
      <dgm:t>
        <a:bodyPr/>
        <a:lstStyle/>
        <a:p>
          <a:endParaRPr lang="en-US"/>
        </a:p>
      </dgm:t>
    </dgm:pt>
    <dgm:pt modelId="{6127D724-6E0B-1E48-8690-98498C4E22A1}">
      <dgm:prSet phldrT="[Text]" custT="1"/>
      <dgm:spPr/>
      <dgm:t>
        <a:bodyPr anchor="t" anchorCtr="0"/>
        <a:lstStyle/>
        <a:p>
          <a:r>
            <a:rPr lang="en-US" sz="3000"/>
            <a:t>Governor Maura makes CITC permanent</a:t>
          </a:r>
          <a:br>
            <a:rPr lang="en-US" sz="3000"/>
          </a:br>
          <a:r>
            <a:rPr lang="en-US" sz="3000"/>
            <a:t>(new cap $15M)</a:t>
          </a:r>
        </a:p>
      </dgm:t>
    </dgm:pt>
    <dgm:pt modelId="{91098DFB-6DA2-CB41-8A37-3EF12E1EA9D6}" type="parTrans" cxnId="{F11C55CC-30E1-9D44-A7E0-BFA0EF2CE3B3}">
      <dgm:prSet/>
      <dgm:spPr/>
      <dgm:t>
        <a:bodyPr/>
        <a:lstStyle/>
        <a:p>
          <a:endParaRPr lang="en-US"/>
        </a:p>
      </dgm:t>
    </dgm:pt>
    <dgm:pt modelId="{BDE707F1-2B1E-FC4C-81E4-3C8FBBE31456}" type="sibTrans" cxnId="{F11C55CC-30E1-9D44-A7E0-BFA0EF2CE3B3}">
      <dgm:prSet/>
      <dgm:spPr/>
      <dgm:t>
        <a:bodyPr/>
        <a:lstStyle/>
        <a:p>
          <a:endParaRPr lang="en-US"/>
        </a:p>
      </dgm:t>
    </dgm:pt>
    <dgm:pt modelId="{CAC3C1CD-086F-D34F-8CDB-1E32122CA548}" type="pres">
      <dgm:prSet presAssocID="{AB812D6D-A474-D44F-B2DA-64E3008361C6}" presName="Name0" presStyleCnt="0">
        <dgm:presLayoutVars>
          <dgm:dir/>
          <dgm:resizeHandles val="exact"/>
        </dgm:presLayoutVars>
      </dgm:prSet>
      <dgm:spPr/>
    </dgm:pt>
    <dgm:pt modelId="{C2B38D61-6129-1646-92C6-0E17D7CAFDCD}" type="pres">
      <dgm:prSet presAssocID="{AB812D6D-A474-D44F-B2DA-64E3008361C6}" presName="arrow" presStyleLbl="bgShp" presStyleIdx="0" presStyleCnt="1" custLinFactNeighborX="-314" custLinFactNeighborY="-32215"/>
      <dgm:spPr/>
    </dgm:pt>
    <dgm:pt modelId="{F1A28F31-0387-BE4D-9E8D-0B4EED485340}" type="pres">
      <dgm:prSet presAssocID="{AB812D6D-A474-D44F-B2DA-64E3008361C6}" presName="points" presStyleCnt="0"/>
      <dgm:spPr/>
    </dgm:pt>
    <dgm:pt modelId="{E1EBE162-7CDD-5F42-9809-F45DE9BC7F8A}" type="pres">
      <dgm:prSet presAssocID="{3C833A4A-803B-7E4D-B731-204304404028}" presName="compositeA" presStyleCnt="0"/>
      <dgm:spPr/>
    </dgm:pt>
    <dgm:pt modelId="{C05B062A-1929-D746-A2BF-B53BCBCE0331}" type="pres">
      <dgm:prSet presAssocID="{3C833A4A-803B-7E4D-B731-204304404028}" presName="textA" presStyleLbl="revTx" presStyleIdx="0" presStyleCnt="3" custLinFactY="18904" custLinFactNeighborX="2409" custLinFactNeighborY="100000">
        <dgm:presLayoutVars>
          <dgm:bulletEnabled val="1"/>
        </dgm:presLayoutVars>
      </dgm:prSet>
      <dgm:spPr/>
    </dgm:pt>
    <dgm:pt modelId="{E308AD24-8846-C54D-891D-43FD8FD8489C}" type="pres">
      <dgm:prSet presAssocID="{3C833A4A-803B-7E4D-B731-204304404028}" presName="circleA" presStyleLbl="node1" presStyleIdx="0" presStyleCnt="3" custScaleX="168750" custScaleY="168750" custLinFactY="-26626" custLinFactNeighborX="-3047" custLinFactNeighborY="-100000">
        <dgm:style>
          <a:lnRef idx="2">
            <a:schemeClr val="accent1">
              <a:shade val="15000"/>
            </a:schemeClr>
          </a:lnRef>
          <a:fillRef idx="1">
            <a:schemeClr val="accent1"/>
          </a:fillRef>
          <a:effectRef idx="0">
            <a:schemeClr val="accent1"/>
          </a:effectRef>
          <a:fontRef idx="minor">
            <a:schemeClr val="lt1"/>
          </a:fontRef>
        </dgm:style>
      </dgm:prSet>
      <dgm:spPr>
        <a:prstGeom prst="ellipse">
          <a:avLst/>
        </a:prstGeom>
        <a:solidFill>
          <a:srgbClr val="262F72"/>
        </a:solidFill>
      </dgm:spPr>
    </dgm:pt>
    <dgm:pt modelId="{31D89908-177E-B84C-AFAD-AEBFDAE552F5}" type="pres">
      <dgm:prSet presAssocID="{3C833A4A-803B-7E4D-B731-204304404028}" presName="spaceA" presStyleCnt="0"/>
      <dgm:spPr/>
    </dgm:pt>
    <dgm:pt modelId="{72B4E384-25E8-F747-A29F-74653C48A192}" type="pres">
      <dgm:prSet presAssocID="{A92B619C-44FB-924D-9D3B-FE3A963DE016}" presName="space" presStyleCnt="0"/>
      <dgm:spPr/>
    </dgm:pt>
    <dgm:pt modelId="{899E8C82-FCF7-6E4C-8F03-506B3D78D40A}" type="pres">
      <dgm:prSet presAssocID="{60FD46F3-60C3-5C43-9EFA-A352A965F0D4}" presName="compositeB" presStyleCnt="0"/>
      <dgm:spPr/>
    </dgm:pt>
    <dgm:pt modelId="{000D4DAA-B3C4-AF41-B8F2-EF084F04F38B}" type="pres">
      <dgm:prSet presAssocID="{60FD46F3-60C3-5C43-9EFA-A352A965F0D4}" presName="textB" presStyleLbl="revTx" presStyleIdx="1" presStyleCnt="3" custScaleX="129497" custScaleY="29039" custLinFactY="-62066" custLinFactNeighborX="616" custLinFactNeighborY="-100000">
        <dgm:presLayoutVars>
          <dgm:bulletEnabled val="1"/>
        </dgm:presLayoutVars>
      </dgm:prSet>
      <dgm:spPr/>
    </dgm:pt>
    <dgm:pt modelId="{A94BF919-9C69-BA44-B527-DC5C0DF3A2A3}" type="pres">
      <dgm:prSet presAssocID="{60FD46F3-60C3-5C43-9EFA-A352A965F0D4}" presName="circleB" presStyleLbl="node1" presStyleIdx="1" presStyleCnt="3" custScaleX="168750" custScaleY="168750" custLinFactY="-97461" custLinFactNeighborX="8193" custLinFactNeighborY="-100000"/>
      <dgm:spPr>
        <a:solidFill>
          <a:srgbClr val="262F72"/>
        </a:solidFill>
      </dgm:spPr>
    </dgm:pt>
    <dgm:pt modelId="{F304F552-0F9A-6445-A583-CF6D73912CB3}" type="pres">
      <dgm:prSet presAssocID="{60FD46F3-60C3-5C43-9EFA-A352A965F0D4}" presName="spaceB" presStyleCnt="0"/>
      <dgm:spPr/>
    </dgm:pt>
    <dgm:pt modelId="{2CAD9FC3-9D1F-8F4C-8D87-F439C5E79EB9}" type="pres">
      <dgm:prSet presAssocID="{A3830FFB-A4F8-3A48-8D03-7B8E40B36CC3}" presName="space" presStyleCnt="0"/>
      <dgm:spPr/>
    </dgm:pt>
    <dgm:pt modelId="{7AEA0344-6051-4B42-845E-47E7A2CDD1E6}" type="pres">
      <dgm:prSet presAssocID="{6127D724-6E0B-1E48-8690-98498C4E22A1}" presName="compositeA" presStyleCnt="0"/>
      <dgm:spPr/>
    </dgm:pt>
    <dgm:pt modelId="{DC48E4A5-8297-DA42-B45D-4ED5FD1E79D6}" type="pres">
      <dgm:prSet presAssocID="{6127D724-6E0B-1E48-8690-98498C4E22A1}" presName="textA" presStyleLbl="revTx" presStyleIdx="2" presStyleCnt="3" custLinFactY="23229" custLinFactNeighborX="-8966" custLinFactNeighborY="100000">
        <dgm:presLayoutVars>
          <dgm:bulletEnabled val="1"/>
        </dgm:presLayoutVars>
      </dgm:prSet>
      <dgm:spPr/>
    </dgm:pt>
    <dgm:pt modelId="{38A7E196-5CA0-C647-B2B6-955A1BBD643C}" type="pres">
      <dgm:prSet presAssocID="{6127D724-6E0B-1E48-8690-98498C4E22A1}" presName="circleA" presStyleLbl="node1" presStyleIdx="2" presStyleCnt="3" custScaleX="168750" custScaleY="168750" custLinFactY="-26500" custLinFactNeighborX="-1892" custLinFactNeighborY="-100000"/>
      <dgm:spPr>
        <a:solidFill>
          <a:srgbClr val="262F72"/>
        </a:solidFill>
      </dgm:spPr>
    </dgm:pt>
    <dgm:pt modelId="{25EF11C9-5AF6-9541-B52A-013DDC2A812B}" type="pres">
      <dgm:prSet presAssocID="{6127D724-6E0B-1E48-8690-98498C4E22A1}" presName="spaceA" presStyleCnt="0"/>
      <dgm:spPr/>
    </dgm:pt>
  </dgm:ptLst>
  <dgm:cxnLst>
    <dgm:cxn modelId="{16C0C802-FCFF-A84D-9AB2-E485382E543C}" type="presOf" srcId="{6127D724-6E0B-1E48-8690-98498C4E22A1}" destId="{DC48E4A5-8297-DA42-B45D-4ED5FD1E79D6}" srcOrd="0" destOrd="0" presId="urn:microsoft.com/office/officeart/2005/8/layout/hProcess11"/>
    <dgm:cxn modelId="{E45B6770-77C0-5D48-90D1-7F6B2EB52AB4}" type="presOf" srcId="{3C833A4A-803B-7E4D-B731-204304404028}" destId="{C05B062A-1929-D746-A2BF-B53BCBCE0331}" srcOrd="0" destOrd="0" presId="urn:microsoft.com/office/officeart/2005/8/layout/hProcess11"/>
    <dgm:cxn modelId="{ED42338B-4E96-7646-8D3A-36C0CD1B8138}" srcId="{AB812D6D-A474-D44F-B2DA-64E3008361C6}" destId="{60FD46F3-60C3-5C43-9EFA-A352A965F0D4}" srcOrd="1" destOrd="0" parTransId="{528AA86D-6862-5842-9ECB-326203481617}" sibTransId="{A3830FFB-A4F8-3A48-8D03-7B8E40B36CC3}"/>
    <dgm:cxn modelId="{370A56AF-189B-3D42-9BA1-881032C3EB19}" type="presOf" srcId="{AB812D6D-A474-D44F-B2DA-64E3008361C6}" destId="{CAC3C1CD-086F-D34F-8CDB-1E32122CA548}" srcOrd="0" destOrd="0" presId="urn:microsoft.com/office/officeart/2005/8/layout/hProcess11"/>
    <dgm:cxn modelId="{90D23DBC-7456-514C-825C-B1AEA9B2709B}" srcId="{AB812D6D-A474-D44F-B2DA-64E3008361C6}" destId="{3C833A4A-803B-7E4D-B731-204304404028}" srcOrd="0" destOrd="0" parTransId="{FD72CD8B-E34E-C043-B3D7-296B84B69F9D}" sibTransId="{A92B619C-44FB-924D-9D3B-FE3A963DE016}"/>
    <dgm:cxn modelId="{F11C55CC-30E1-9D44-A7E0-BFA0EF2CE3B3}" srcId="{AB812D6D-A474-D44F-B2DA-64E3008361C6}" destId="{6127D724-6E0B-1E48-8690-98498C4E22A1}" srcOrd="2" destOrd="0" parTransId="{91098DFB-6DA2-CB41-8A37-3EF12E1EA9D6}" sibTransId="{BDE707F1-2B1E-FC4C-81E4-3C8FBBE31456}"/>
    <dgm:cxn modelId="{38B7CED7-B9B9-0D42-9722-E9B9683E48A1}" type="presOf" srcId="{60FD46F3-60C3-5C43-9EFA-A352A965F0D4}" destId="{000D4DAA-B3C4-AF41-B8F2-EF084F04F38B}" srcOrd="0" destOrd="0" presId="urn:microsoft.com/office/officeart/2005/8/layout/hProcess11"/>
    <dgm:cxn modelId="{6C3653C5-06D9-7742-AC26-3688942B7C4C}" type="presParOf" srcId="{CAC3C1CD-086F-D34F-8CDB-1E32122CA548}" destId="{C2B38D61-6129-1646-92C6-0E17D7CAFDCD}" srcOrd="0" destOrd="0" presId="urn:microsoft.com/office/officeart/2005/8/layout/hProcess11"/>
    <dgm:cxn modelId="{143D8704-D370-3949-9109-78535A90C003}" type="presParOf" srcId="{CAC3C1CD-086F-D34F-8CDB-1E32122CA548}" destId="{F1A28F31-0387-BE4D-9E8D-0B4EED485340}" srcOrd="1" destOrd="0" presId="urn:microsoft.com/office/officeart/2005/8/layout/hProcess11"/>
    <dgm:cxn modelId="{E88D779A-1BDA-D843-9402-8279B81597E7}" type="presParOf" srcId="{F1A28F31-0387-BE4D-9E8D-0B4EED485340}" destId="{E1EBE162-7CDD-5F42-9809-F45DE9BC7F8A}" srcOrd="0" destOrd="0" presId="urn:microsoft.com/office/officeart/2005/8/layout/hProcess11"/>
    <dgm:cxn modelId="{AB87E682-E220-0749-8612-762665F292EC}" type="presParOf" srcId="{E1EBE162-7CDD-5F42-9809-F45DE9BC7F8A}" destId="{C05B062A-1929-D746-A2BF-B53BCBCE0331}" srcOrd="0" destOrd="0" presId="urn:microsoft.com/office/officeart/2005/8/layout/hProcess11"/>
    <dgm:cxn modelId="{44F61FC4-00A8-B944-B396-B73B6D4066BD}" type="presParOf" srcId="{E1EBE162-7CDD-5F42-9809-F45DE9BC7F8A}" destId="{E308AD24-8846-C54D-891D-43FD8FD8489C}" srcOrd="1" destOrd="0" presId="urn:microsoft.com/office/officeart/2005/8/layout/hProcess11"/>
    <dgm:cxn modelId="{6B1F23EA-B450-3B45-BA8C-BE8739B6F611}" type="presParOf" srcId="{E1EBE162-7CDD-5F42-9809-F45DE9BC7F8A}" destId="{31D89908-177E-B84C-AFAD-AEBFDAE552F5}" srcOrd="2" destOrd="0" presId="urn:microsoft.com/office/officeart/2005/8/layout/hProcess11"/>
    <dgm:cxn modelId="{C0ACAB73-65DA-5C44-94D3-37E17BCAA3A1}" type="presParOf" srcId="{F1A28F31-0387-BE4D-9E8D-0B4EED485340}" destId="{72B4E384-25E8-F747-A29F-74653C48A192}" srcOrd="1" destOrd="0" presId="urn:microsoft.com/office/officeart/2005/8/layout/hProcess11"/>
    <dgm:cxn modelId="{5642BA4E-5783-2946-90D0-E4C434587A84}" type="presParOf" srcId="{F1A28F31-0387-BE4D-9E8D-0B4EED485340}" destId="{899E8C82-FCF7-6E4C-8F03-506B3D78D40A}" srcOrd="2" destOrd="0" presId="urn:microsoft.com/office/officeart/2005/8/layout/hProcess11"/>
    <dgm:cxn modelId="{8FAF21D1-D441-7C45-A027-3C1D0D5B42C2}" type="presParOf" srcId="{899E8C82-FCF7-6E4C-8F03-506B3D78D40A}" destId="{000D4DAA-B3C4-AF41-B8F2-EF084F04F38B}" srcOrd="0" destOrd="0" presId="urn:microsoft.com/office/officeart/2005/8/layout/hProcess11"/>
    <dgm:cxn modelId="{8BEA6D59-E863-E047-9DA2-166C1C28B51F}" type="presParOf" srcId="{899E8C82-FCF7-6E4C-8F03-506B3D78D40A}" destId="{A94BF919-9C69-BA44-B527-DC5C0DF3A2A3}" srcOrd="1" destOrd="0" presId="urn:microsoft.com/office/officeart/2005/8/layout/hProcess11"/>
    <dgm:cxn modelId="{082998B6-B348-1F40-A78E-53ACB1E682B9}" type="presParOf" srcId="{899E8C82-FCF7-6E4C-8F03-506B3D78D40A}" destId="{F304F552-0F9A-6445-A583-CF6D73912CB3}" srcOrd="2" destOrd="0" presId="urn:microsoft.com/office/officeart/2005/8/layout/hProcess11"/>
    <dgm:cxn modelId="{5ADEACC4-A49A-3D47-8832-54B7E8727062}" type="presParOf" srcId="{F1A28F31-0387-BE4D-9E8D-0B4EED485340}" destId="{2CAD9FC3-9D1F-8F4C-8D87-F439C5E79EB9}" srcOrd="3" destOrd="0" presId="urn:microsoft.com/office/officeart/2005/8/layout/hProcess11"/>
    <dgm:cxn modelId="{E9535370-7F37-684D-8144-FCD18F9D827E}" type="presParOf" srcId="{F1A28F31-0387-BE4D-9E8D-0B4EED485340}" destId="{7AEA0344-6051-4B42-845E-47E7A2CDD1E6}" srcOrd="4" destOrd="0" presId="urn:microsoft.com/office/officeart/2005/8/layout/hProcess11"/>
    <dgm:cxn modelId="{0E18BD63-42C0-8647-B4B4-A6826AD66F24}" type="presParOf" srcId="{7AEA0344-6051-4B42-845E-47E7A2CDD1E6}" destId="{DC48E4A5-8297-DA42-B45D-4ED5FD1E79D6}" srcOrd="0" destOrd="0" presId="urn:microsoft.com/office/officeart/2005/8/layout/hProcess11"/>
    <dgm:cxn modelId="{67CA6FF6-C06E-324A-A14C-EC82056D7ED3}" type="presParOf" srcId="{7AEA0344-6051-4B42-845E-47E7A2CDD1E6}" destId="{38A7E196-5CA0-C647-B2B6-955A1BBD643C}" srcOrd="1" destOrd="0" presId="urn:microsoft.com/office/officeart/2005/8/layout/hProcess11"/>
    <dgm:cxn modelId="{1FA24509-2B9C-1541-98B0-71A1B879E13F}" type="presParOf" srcId="{7AEA0344-6051-4B42-845E-47E7A2CDD1E6}" destId="{25EF11C9-5AF6-9541-B52A-013DDC2A812B}" srcOrd="2" destOrd="0" presId="urn:microsoft.com/office/officeart/2005/8/layout/hProcess1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70DE8E-A95F-4613-9330-232B74406D7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C06E81E-90D8-46F4-B1A8-19972A341B8F}">
      <dgm:prSet/>
      <dgm:spPr/>
      <dgm:t>
        <a:bodyPr/>
        <a:lstStyle/>
        <a:p>
          <a:pPr>
            <a:lnSpc>
              <a:spcPct val="100000"/>
            </a:lnSpc>
          </a:pPr>
          <a:r>
            <a:rPr lang="en-US">
              <a:latin typeface="Poppins"/>
              <a:cs typeface="Poppins"/>
            </a:rPr>
            <a:t>Stand at one of the two mics</a:t>
          </a:r>
        </a:p>
      </dgm:t>
    </dgm:pt>
    <dgm:pt modelId="{0AB82186-0BCB-4067-9F69-C3B8874D5EA7}" type="parTrans" cxnId="{58F8A8C8-0D9C-425B-A771-733FC8665E95}">
      <dgm:prSet/>
      <dgm:spPr/>
      <dgm:t>
        <a:bodyPr/>
        <a:lstStyle/>
        <a:p>
          <a:endParaRPr lang="en-US"/>
        </a:p>
      </dgm:t>
    </dgm:pt>
    <dgm:pt modelId="{8E10748A-ABFC-4FA8-903E-B3BAE01731A8}" type="sibTrans" cxnId="{58F8A8C8-0D9C-425B-A771-733FC8665E95}">
      <dgm:prSet/>
      <dgm:spPr/>
      <dgm:t>
        <a:bodyPr/>
        <a:lstStyle/>
        <a:p>
          <a:pPr>
            <a:lnSpc>
              <a:spcPct val="100000"/>
            </a:lnSpc>
          </a:pPr>
          <a:endParaRPr lang="en-US"/>
        </a:p>
      </dgm:t>
    </dgm:pt>
    <dgm:pt modelId="{F434C143-5834-4F16-A3C6-C4C3DCE2AF98}">
      <dgm:prSet/>
      <dgm:spPr/>
      <dgm:t>
        <a:bodyPr/>
        <a:lstStyle/>
        <a:p>
          <a:pPr>
            <a:lnSpc>
              <a:spcPct val="100000"/>
            </a:lnSpc>
          </a:pPr>
          <a:r>
            <a:rPr lang="en-US">
              <a:latin typeface="Poppins"/>
              <a:cs typeface="Poppins"/>
            </a:rPr>
            <a:t>ONE speaker per CDC</a:t>
          </a:r>
        </a:p>
      </dgm:t>
    </dgm:pt>
    <dgm:pt modelId="{ECB79390-A633-4CEB-BEFF-61CBF38CC8B3}" type="parTrans" cxnId="{4CC32EA8-D12D-489E-9687-C5CD1680D88C}">
      <dgm:prSet/>
      <dgm:spPr/>
      <dgm:t>
        <a:bodyPr/>
        <a:lstStyle/>
        <a:p>
          <a:endParaRPr lang="en-US"/>
        </a:p>
      </dgm:t>
    </dgm:pt>
    <dgm:pt modelId="{5E35E499-8EB9-4CB5-9D24-A0A09BFABAA9}" type="sibTrans" cxnId="{4CC32EA8-D12D-489E-9687-C5CD1680D88C}">
      <dgm:prSet/>
      <dgm:spPr/>
      <dgm:t>
        <a:bodyPr/>
        <a:lstStyle/>
        <a:p>
          <a:pPr>
            <a:lnSpc>
              <a:spcPct val="100000"/>
            </a:lnSpc>
          </a:pPr>
          <a:endParaRPr lang="en-US"/>
        </a:p>
      </dgm:t>
    </dgm:pt>
    <dgm:pt modelId="{EA9B2959-FC6F-4554-9029-76817C390AFA}">
      <dgm:prSet/>
      <dgm:spPr/>
      <dgm:t>
        <a:bodyPr/>
        <a:lstStyle/>
        <a:p>
          <a:pPr>
            <a:lnSpc>
              <a:spcPct val="100000"/>
            </a:lnSpc>
          </a:pPr>
          <a:r>
            <a:rPr lang="en-US">
              <a:latin typeface="Poppins"/>
              <a:cs typeface="Poppins"/>
            </a:rPr>
            <a:t>15 seconds to share</a:t>
          </a:r>
        </a:p>
      </dgm:t>
    </dgm:pt>
    <dgm:pt modelId="{ADE28BA7-0B59-4ADB-82E5-D64694FB8AF8}" type="parTrans" cxnId="{26B0E92A-741E-4021-AB84-2519F2B716B9}">
      <dgm:prSet/>
      <dgm:spPr/>
      <dgm:t>
        <a:bodyPr/>
        <a:lstStyle/>
        <a:p>
          <a:endParaRPr lang="en-US"/>
        </a:p>
      </dgm:t>
    </dgm:pt>
    <dgm:pt modelId="{3B337850-EC94-47C8-A060-5C354E49EB06}" type="sibTrans" cxnId="{26B0E92A-741E-4021-AB84-2519F2B716B9}">
      <dgm:prSet/>
      <dgm:spPr/>
      <dgm:t>
        <a:bodyPr/>
        <a:lstStyle/>
        <a:p>
          <a:pPr>
            <a:lnSpc>
              <a:spcPct val="100000"/>
            </a:lnSpc>
          </a:pPr>
          <a:endParaRPr lang="en-US"/>
        </a:p>
      </dgm:t>
    </dgm:pt>
    <dgm:pt modelId="{F2635A92-213A-4233-8568-C894F3B71063}">
      <dgm:prSet/>
      <dgm:spPr/>
      <dgm:t>
        <a:bodyPr/>
        <a:lstStyle/>
        <a:p>
          <a:pPr>
            <a:lnSpc>
              <a:spcPct val="100000"/>
            </a:lnSpc>
          </a:pPr>
          <a:r>
            <a:rPr lang="en-US">
              <a:latin typeface="Poppins"/>
              <a:cs typeface="Poppins"/>
            </a:rPr>
            <a:t>Note one project or initiative</a:t>
          </a:r>
        </a:p>
      </dgm:t>
    </dgm:pt>
    <dgm:pt modelId="{D7AB5897-5850-4773-88FA-D5C9475B737C}" type="parTrans" cxnId="{83F331BD-C77B-475A-B99F-2F32FB0CACD2}">
      <dgm:prSet/>
      <dgm:spPr/>
      <dgm:t>
        <a:bodyPr/>
        <a:lstStyle/>
        <a:p>
          <a:endParaRPr lang="en-US"/>
        </a:p>
      </dgm:t>
    </dgm:pt>
    <dgm:pt modelId="{F0298FE5-3697-4036-BD67-0EF873447E1D}" type="sibTrans" cxnId="{83F331BD-C77B-475A-B99F-2F32FB0CACD2}">
      <dgm:prSet/>
      <dgm:spPr/>
      <dgm:t>
        <a:bodyPr/>
        <a:lstStyle/>
        <a:p>
          <a:pPr>
            <a:lnSpc>
              <a:spcPct val="100000"/>
            </a:lnSpc>
          </a:pPr>
          <a:endParaRPr lang="en-US"/>
        </a:p>
      </dgm:t>
    </dgm:pt>
    <dgm:pt modelId="{1B1E8DB1-35D2-4DB0-9298-93945A04F3AF}">
      <dgm:prSet/>
      <dgm:spPr/>
      <dgm:t>
        <a:bodyPr/>
        <a:lstStyle/>
        <a:p>
          <a:pPr>
            <a:lnSpc>
              <a:spcPct val="100000"/>
            </a:lnSpc>
          </a:pPr>
          <a:r>
            <a:rPr lang="en-US">
              <a:latin typeface="Poppins"/>
              <a:cs typeface="Poppins"/>
            </a:rPr>
            <a:t>Roll Call Example:</a:t>
          </a:r>
        </a:p>
      </dgm:t>
    </dgm:pt>
    <dgm:pt modelId="{9EC59E1B-0058-482C-B425-6F1D2F25E22E}" type="parTrans" cxnId="{F081F1A5-3A98-4205-8BA2-E37AFB49F352}">
      <dgm:prSet/>
      <dgm:spPr/>
      <dgm:t>
        <a:bodyPr/>
        <a:lstStyle/>
        <a:p>
          <a:endParaRPr lang="en-US"/>
        </a:p>
      </dgm:t>
    </dgm:pt>
    <dgm:pt modelId="{64F97756-8021-4D98-A3B6-C1E1D0B217C8}" type="sibTrans" cxnId="{F081F1A5-3A98-4205-8BA2-E37AFB49F352}">
      <dgm:prSet/>
      <dgm:spPr/>
      <dgm:t>
        <a:bodyPr/>
        <a:lstStyle/>
        <a:p>
          <a:pPr>
            <a:lnSpc>
              <a:spcPct val="100000"/>
            </a:lnSpc>
          </a:pPr>
          <a:endParaRPr lang="en-US"/>
        </a:p>
      </dgm:t>
    </dgm:pt>
    <dgm:pt modelId="{B39395A8-441B-471B-B0F1-E5CBF1DB0745}">
      <dgm:prSet/>
      <dgm:spPr/>
      <dgm:t>
        <a:bodyPr/>
        <a:lstStyle/>
        <a:p>
          <a:pPr>
            <a:lnSpc>
              <a:spcPct val="100000"/>
            </a:lnSpc>
          </a:pPr>
          <a:endParaRPr lang="en-US"/>
        </a:p>
      </dgm:t>
    </dgm:pt>
    <dgm:pt modelId="{B4DAB04C-F07B-4BCE-B925-BC5404869631}" type="parTrans" cxnId="{2508BD91-4411-48E4-AF98-CEFD02C59DF6}">
      <dgm:prSet/>
      <dgm:spPr/>
      <dgm:t>
        <a:bodyPr/>
        <a:lstStyle/>
        <a:p>
          <a:endParaRPr lang="en-US"/>
        </a:p>
      </dgm:t>
    </dgm:pt>
    <dgm:pt modelId="{B80A1078-E591-4117-A654-846613DBF690}" type="sibTrans" cxnId="{2508BD91-4411-48E4-AF98-CEFD02C59DF6}">
      <dgm:prSet/>
      <dgm:spPr/>
      <dgm:t>
        <a:bodyPr/>
        <a:lstStyle/>
        <a:p>
          <a:pPr>
            <a:lnSpc>
              <a:spcPct val="100000"/>
            </a:lnSpc>
          </a:pPr>
          <a:endParaRPr lang="en-US"/>
        </a:p>
      </dgm:t>
    </dgm:pt>
    <dgm:pt modelId="{1208CE92-167B-41C6-B0B7-CC067B6D4324}" type="pres">
      <dgm:prSet presAssocID="{6A70DE8E-A95F-4613-9330-232B74406D74}" presName="root" presStyleCnt="0">
        <dgm:presLayoutVars>
          <dgm:dir/>
          <dgm:resizeHandles val="exact"/>
        </dgm:presLayoutVars>
      </dgm:prSet>
      <dgm:spPr/>
    </dgm:pt>
    <dgm:pt modelId="{99D8F101-BBC0-460C-A886-1987A64BE538}" type="pres">
      <dgm:prSet presAssocID="{6A70DE8E-A95F-4613-9330-232B74406D74}" presName="container" presStyleCnt="0">
        <dgm:presLayoutVars>
          <dgm:dir/>
          <dgm:resizeHandles val="exact"/>
        </dgm:presLayoutVars>
      </dgm:prSet>
      <dgm:spPr/>
    </dgm:pt>
    <dgm:pt modelId="{1BD6FD0A-8F05-4306-9AE3-104CFAD8CCD5}" type="pres">
      <dgm:prSet presAssocID="{5C06E81E-90D8-46F4-B1A8-19972A341B8F}" presName="compNode" presStyleCnt="0"/>
      <dgm:spPr/>
    </dgm:pt>
    <dgm:pt modelId="{FAC1C0EC-CE76-4E6A-AC80-7D30161DC1C9}" type="pres">
      <dgm:prSet presAssocID="{5C06E81E-90D8-46F4-B1A8-19972A341B8F}" presName="iconBgRect" presStyleLbl="bgShp" presStyleIdx="0" presStyleCnt="6"/>
      <dgm:spPr/>
    </dgm:pt>
    <dgm:pt modelId="{379D375D-F9F0-494E-9048-B6A1A8E1639F}" type="pres">
      <dgm:prSet presAssocID="{5C06E81E-90D8-46F4-B1A8-19972A341B8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icrophone"/>
        </a:ext>
      </dgm:extLst>
    </dgm:pt>
    <dgm:pt modelId="{442B003F-5164-4BB7-9677-A04B066C6218}" type="pres">
      <dgm:prSet presAssocID="{5C06E81E-90D8-46F4-B1A8-19972A341B8F}" presName="spaceRect" presStyleCnt="0"/>
      <dgm:spPr/>
    </dgm:pt>
    <dgm:pt modelId="{4A261FBC-31CD-4171-ADCD-F1D091F08FCC}" type="pres">
      <dgm:prSet presAssocID="{5C06E81E-90D8-46F4-B1A8-19972A341B8F}" presName="textRect" presStyleLbl="revTx" presStyleIdx="0" presStyleCnt="6">
        <dgm:presLayoutVars>
          <dgm:chMax val="1"/>
          <dgm:chPref val="1"/>
        </dgm:presLayoutVars>
      </dgm:prSet>
      <dgm:spPr/>
    </dgm:pt>
    <dgm:pt modelId="{E1B0A584-05E3-4352-9AC4-40F9ECECA9F0}" type="pres">
      <dgm:prSet presAssocID="{8E10748A-ABFC-4FA8-903E-B3BAE01731A8}" presName="sibTrans" presStyleLbl="sibTrans2D1" presStyleIdx="0" presStyleCnt="0"/>
      <dgm:spPr/>
    </dgm:pt>
    <dgm:pt modelId="{BDD932D3-A929-488B-ADA9-911A40C6B310}" type="pres">
      <dgm:prSet presAssocID="{F434C143-5834-4F16-A3C6-C4C3DCE2AF98}" presName="compNode" presStyleCnt="0"/>
      <dgm:spPr/>
    </dgm:pt>
    <dgm:pt modelId="{9AFCCA0D-F892-4321-8461-6E94342A5C8A}" type="pres">
      <dgm:prSet presAssocID="{F434C143-5834-4F16-A3C6-C4C3DCE2AF98}" presName="iconBgRect" presStyleLbl="bgShp" presStyleIdx="1" presStyleCnt="6"/>
      <dgm:spPr/>
    </dgm:pt>
    <dgm:pt modelId="{C58780B7-121A-4C4A-96B1-ED17B721FFE1}" type="pres">
      <dgm:prSet presAssocID="{F434C143-5834-4F16-A3C6-C4C3DCE2AF9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ecturer"/>
        </a:ext>
      </dgm:extLst>
    </dgm:pt>
    <dgm:pt modelId="{C1F16B92-D89A-455B-9AC5-C2B5B13DC266}" type="pres">
      <dgm:prSet presAssocID="{F434C143-5834-4F16-A3C6-C4C3DCE2AF98}" presName="spaceRect" presStyleCnt="0"/>
      <dgm:spPr/>
    </dgm:pt>
    <dgm:pt modelId="{2886296E-C6D8-4F15-8488-6F64B29DC5FB}" type="pres">
      <dgm:prSet presAssocID="{F434C143-5834-4F16-A3C6-C4C3DCE2AF98}" presName="textRect" presStyleLbl="revTx" presStyleIdx="1" presStyleCnt="6">
        <dgm:presLayoutVars>
          <dgm:chMax val="1"/>
          <dgm:chPref val="1"/>
        </dgm:presLayoutVars>
      </dgm:prSet>
      <dgm:spPr/>
    </dgm:pt>
    <dgm:pt modelId="{2D744190-BD88-4CB0-A030-B78859716710}" type="pres">
      <dgm:prSet presAssocID="{5E35E499-8EB9-4CB5-9D24-A0A09BFABAA9}" presName="sibTrans" presStyleLbl="sibTrans2D1" presStyleIdx="0" presStyleCnt="0"/>
      <dgm:spPr/>
    </dgm:pt>
    <dgm:pt modelId="{04988715-A25C-4A28-8EE7-3190DEEC6C15}" type="pres">
      <dgm:prSet presAssocID="{EA9B2959-FC6F-4554-9029-76817C390AFA}" presName="compNode" presStyleCnt="0"/>
      <dgm:spPr/>
    </dgm:pt>
    <dgm:pt modelId="{2251D6C8-010D-4665-9D62-58E3DE636D1E}" type="pres">
      <dgm:prSet presAssocID="{EA9B2959-FC6F-4554-9029-76817C390AFA}" presName="iconBgRect" presStyleLbl="bgShp" presStyleIdx="2" presStyleCnt="6"/>
      <dgm:spPr/>
    </dgm:pt>
    <dgm:pt modelId="{826933EC-6786-4DC4-80CB-875315217C99}" type="pres">
      <dgm:prSet presAssocID="{EA9B2959-FC6F-4554-9029-76817C390AF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opwatch"/>
        </a:ext>
      </dgm:extLst>
    </dgm:pt>
    <dgm:pt modelId="{114BDC4A-72CF-4C0F-B865-37BD4E4CE685}" type="pres">
      <dgm:prSet presAssocID="{EA9B2959-FC6F-4554-9029-76817C390AFA}" presName="spaceRect" presStyleCnt="0"/>
      <dgm:spPr/>
    </dgm:pt>
    <dgm:pt modelId="{5813A856-ACDF-4B6A-9FBB-DA2F21F41275}" type="pres">
      <dgm:prSet presAssocID="{EA9B2959-FC6F-4554-9029-76817C390AFA}" presName="textRect" presStyleLbl="revTx" presStyleIdx="2" presStyleCnt="6">
        <dgm:presLayoutVars>
          <dgm:chMax val="1"/>
          <dgm:chPref val="1"/>
        </dgm:presLayoutVars>
      </dgm:prSet>
      <dgm:spPr/>
    </dgm:pt>
    <dgm:pt modelId="{01F09E11-7184-40F3-91AD-00461A54DA8C}" type="pres">
      <dgm:prSet presAssocID="{3B337850-EC94-47C8-A060-5C354E49EB06}" presName="sibTrans" presStyleLbl="sibTrans2D1" presStyleIdx="0" presStyleCnt="0"/>
      <dgm:spPr/>
    </dgm:pt>
    <dgm:pt modelId="{967F0A8C-7864-44A0-9E68-7458E3750976}" type="pres">
      <dgm:prSet presAssocID="{F2635A92-213A-4233-8568-C894F3B71063}" presName="compNode" presStyleCnt="0"/>
      <dgm:spPr/>
    </dgm:pt>
    <dgm:pt modelId="{C08FBBD5-70B8-425D-A632-119D526B52A7}" type="pres">
      <dgm:prSet presAssocID="{F2635A92-213A-4233-8568-C894F3B71063}" presName="iconBgRect" presStyleLbl="bgShp" presStyleIdx="3" presStyleCnt="6"/>
      <dgm:spPr/>
    </dgm:pt>
    <dgm:pt modelId="{D83E2251-37F5-4D3B-B1F0-365F244E3FEE}" type="pres">
      <dgm:prSet presAssocID="{F2635A92-213A-4233-8568-C894F3B7106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5A9C9EF4-84CF-404F-BC1B-F94D52CB2E2B}" type="pres">
      <dgm:prSet presAssocID="{F2635A92-213A-4233-8568-C894F3B71063}" presName="spaceRect" presStyleCnt="0"/>
      <dgm:spPr/>
    </dgm:pt>
    <dgm:pt modelId="{12EC52ED-A720-4D29-BBF4-FFBE35ECDFD1}" type="pres">
      <dgm:prSet presAssocID="{F2635A92-213A-4233-8568-C894F3B71063}" presName="textRect" presStyleLbl="revTx" presStyleIdx="3" presStyleCnt="6">
        <dgm:presLayoutVars>
          <dgm:chMax val="1"/>
          <dgm:chPref val="1"/>
        </dgm:presLayoutVars>
      </dgm:prSet>
      <dgm:spPr/>
    </dgm:pt>
    <dgm:pt modelId="{0D97FB4D-D60D-4316-8EEA-C00E37AF2071}" type="pres">
      <dgm:prSet presAssocID="{F0298FE5-3697-4036-BD67-0EF873447E1D}" presName="sibTrans" presStyleLbl="sibTrans2D1" presStyleIdx="0" presStyleCnt="0"/>
      <dgm:spPr/>
    </dgm:pt>
    <dgm:pt modelId="{47A68178-2197-4D8D-9624-9AC9C8E1F676}" type="pres">
      <dgm:prSet presAssocID="{1B1E8DB1-35D2-4DB0-9298-93945A04F3AF}" presName="compNode" presStyleCnt="0"/>
      <dgm:spPr/>
    </dgm:pt>
    <dgm:pt modelId="{72B82D48-5699-4A1E-BF82-390F336FA6FF}" type="pres">
      <dgm:prSet presAssocID="{1B1E8DB1-35D2-4DB0-9298-93945A04F3AF}" presName="iconBgRect" presStyleLbl="bgShp" presStyleIdx="4" presStyleCnt="6"/>
      <dgm:spPr/>
    </dgm:pt>
    <dgm:pt modelId="{07977C09-8762-4183-8CAC-5205CE46813E}" type="pres">
      <dgm:prSet presAssocID="{1B1E8DB1-35D2-4DB0-9298-93945A04F3A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peaker Phone"/>
        </a:ext>
      </dgm:extLst>
    </dgm:pt>
    <dgm:pt modelId="{0AAC7FCF-BCC2-4276-99E6-81B815232D1A}" type="pres">
      <dgm:prSet presAssocID="{1B1E8DB1-35D2-4DB0-9298-93945A04F3AF}" presName="spaceRect" presStyleCnt="0"/>
      <dgm:spPr/>
    </dgm:pt>
    <dgm:pt modelId="{231D29CF-92DD-423E-878B-25450718AFC8}" type="pres">
      <dgm:prSet presAssocID="{1B1E8DB1-35D2-4DB0-9298-93945A04F3AF}" presName="textRect" presStyleLbl="revTx" presStyleIdx="4" presStyleCnt="6" custScaleX="87963" custLinFactNeighborX="-13554" custLinFactNeighborY="-11958">
        <dgm:presLayoutVars>
          <dgm:chMax val="1"/>
          <dgm:chPref val="1"/>
        </dgm:presLayoutVars>
      </dgm:prSet>
      <dgm:spPr/>
    </dgm:pt>
    <dgm:pt modelId="{AB3DA9A8-68FA-4136-92DB-9487EDD9AFA4}" type="pres">
      <dgm:prSet presAssocID="{64F97756-8021-4D98-A3B6-C1E1D0B217C8}" presName="sibTrans" presStyleLbl="sibTrans2D1" presStyleIdx="0" presStyleCnt="0"/>
      <dgm:spPr/>
    </dgm:pt>
    <dgm:pt modelId="{33FC4C65-6D77-4EE2-81E6-A288F248E586}" type="pres">
      <dgm:prSet presAssocID="{B39395A8-441B-471B-B0F1-E5CBF1DB0745}" presName="compNode" presStyleCnt="0"/>
      <dgm:spPr/>
    </dgm:pt>
    <dgm:pt modelId="{45ED24AD-20A6-48BD-8657-7F4B601CA5F5}" type="pres">
      <dgm:prSet presAssocID="{B39395A8-441B-471B-B0F1-E5CBF1DB0745}" presName="iconBgRect" presStyleLbl="bgShp" presStyleIdx="5" presStyleCnt="6" custFlipVert="0" custFlipHor="1" custScaleX="102836" custScaleY="26218" custLinFactX="43565" custLinFactY="49838" custLinFactNeighborX="100000" custLinFactNeighborY="100000"/>
      <dgm:spPr>
        <a:noFill/>
      </dgm:spPr>
    </dgm:pt>
    <dgm:pt modelId="{DA5FCE44-4ACE-49B3-9912-79D9C8B9B13A}" type="pres">
      <dgm:prSet presAssocID="{B39395A8-441B-471B-B0F1-E5CBF1DB0745}" presName="iconRect" presStyleLbl="node1" presStyleIdx="5" presStyleCnt="6" custAng="16200000" custFlipVert="1" custFlipHor="1" custScaleX="13522" custScaleY="111409" custLinFactX="-300000" custLinFactY="134160" custLinFactNeighborX="-337140" custLinFactNeighborY="200000"/>
      <dgm:spPr>
        <a:noFill/>
      </dgm:spPr>
    </dgm:pt>
    <dgm:pt modelId="{5BA7BDED-2687-4F0C-BD6D-49F646F7C2FB}" type="pres">
      <dgm:prSet presAssocID="{B39395A8-441B-471B-B0F1-E5CBF1DB0745}" presName="spaceRect" presStyleCnt="0"/>
      <dgm:spPr/>
    </dgm:pt>
    <dgm:pt modelId="{45343C69-443A-4F8F-9517-82447A64A63F}" type="pres">
      <dgm:prSet presAssocID="{B39395A8-441B-471B-B0F1-E5CBF1DB0745}" presName="textRect" presStyleLbl="revTx" presStyleIdx="5" presStyleCnt="6">
        <dgm:presLayoutVars>
          <dgm:chMax val="1"/>
          <dgm:chPref val="1"/>
        </dgm:presLayoutVars>
      </dgm:prSet>
      <dgm:spPr/>
    </dgm:pt>
  </dgm:ptLst>
  <dgm:cxnLst>
    <dgm:cxn modelId="{3B9CA801-C144-42D6-97CF-AF15B495D4D4}" type="presOf" srcId="{EA9B2959-FC6F-4554-9029-76817C390AFA}" destId="{5813A856-ACDF-4B6A-9FBB-DA2F21F41275}" srcOrd="0" destOrd="0" presId="urn:microsoft.com/office/officeart/2018/2/layout/IconCircleList"/>
    <dgm:cxn modelId="{03AC080A-A6B1-46EC-8B1D-400001D102BE}" type="presOf" srcId="{6A70DE8E-A95F-4613-9330-232B74406D74}" destId="{1208CE92-167B-41C6-B0B7-CC067B6D4324}" srcOrd="0" destOrd="0" presId="urn:microsoft.com/office/officeart/2018/2/layout/IconCircleList"/>
    <dgm:cxn modelId="{592C3115-B891-4013-8FA1-DB78FB8A886C}" type="presOf" srcId="{3B337850-EC94-47C8-A060-5C354E49EB06}" destId="{01F09E11-7184-40F3-91AD-00461A54DA8C}" srcOrd="0" destOrd="0" presId="urn:microsoft.com/office/officeart/2018/2/layout/IconCircleList"/>
    <dgm:cxn modelId="{78A06616-FC91-4AEF-8DEE-92812B4C49EC}" type="presOf" srcId="{B39395A8-441B-471B-B0F1-E5CBF1DB0745}" destId="{45343C69-443A-4F8F-9517-82447A64A63F}" srcOrd="0" destOrd="0" presId="urn:microsoft.com/office/officeart/2018/2/layout/IconCircleList"/>
    <dgm:cxn modelId="{450DE017-B5D7-4C1A-B13E-4F7F6A4B82F5}" type="presOf" srcId="{F434C143-5834-4F16-A3C6-C4C3DCE2AF98}" destId="{2886296E-C6D8-4F15-8488-6F64B29DC5FB}" srcOrd="0" destOrd="0" presId="urn:microsoft.com/office/officeart/2018/2/layout/IconCircleList"/>
    <dgm:cxn modelId="{26B0E92A-741E-4021-AB84-2519F2B716B9}" srcId="{6A70DE8E-A95F-4613-9330-232B74406D74}" destId="{EA9B2959-FC6F-4554-9029-76817C390AFA}" srcOrd="2" destOrd="0" parTransId="{ADE28BA7-0B59-4ADB-82E5-D64694FB8AF8}" sibTransId="{3B337850-EC94-47C8-A060-5C354E49EB06}"/>
    <dgm:cxn modelId="{0F19BA2E-C2E4-4538-9DF4-C2005717BA22}" type="presOf" srcId="{F0298FE5-3697-4036-BD67-0EF873447E1D}" destId="{0D97FB4D-D60D-4316-8EEA-C00E37AF2071}" srcOrd="0" destOrd="0" presId="urn:microsoft.com/office/officeart/2018/2/layout/IconCircleList"/>
    <dgm:cxn modelId="{45062560-549B-4DED-A0E1-579CD5A728E3}" type="presOf" srcId="{64F97756-8021-4D98-A3B6-C1E1D0B217C8}" destId="{AB3DA9A8-68FA-4136-92DB-9487EDD9AFA4}" srcOrd="0" destOrd="0" presId="urn:microsoft.com/office/officeart/2018/2/layout/IconCircleList"/>
    <dgm:cxn modelId="{4C051B44-DD94-454E-89B6-6A11E090CD43}" type="presOf" srcId="{1B1E8DB1-35D2-4DB0-9298-93945A04F3AF}" destId="{231D29CF-92DD-423E-878B-25450718AFC8}" srcOrd="0" destOrd="0" presId="urn:microsoft.com/office/officeart/2018/2/layout/IconCircleList"/>
    <dgm:cxn modelId="{DC05C14D-43BA-4F20-A084-DE8DB5924B7B}" type="presOf" srcId="{8E10748A-ABFC-4FA8-903E-B3BAE01731A8}" destId="{E1B0A584-05E3-4352-9AC4-40F9ECECA9F0}" srcOrd="0" destOrd="0" presId="urn:microsoft.com/office/officeart/2018/2/layout/IconCircleList"/>
    <dgm:cxn modelId="{45735E73-8853-4A05-95EC-76A267B01A45}" type="presOf" srcId="{5C06E81E-90D8-46F4-B1A8-19972A341B8F}" destId="{4A261FBC-31CD-4171-ADCD-F1D091F08FCC}" srcOrd="0" destOrd="0" presId="urn:microsoft.com/office/officeart/2018/2/layout/IconCircleList"/>
    <dgm:cxn modelId="{2508BD91-4411-48E4-AF98-CEFD02C59DF6}" srcId="{6A70DE8E-A95F-4613-9330-232B74406D74}" destId="{B39395A8-441B-471B-B0F1-E5CBF1DB0745}" srcOrd="5" destOrd="0" parTransId="{B4DAB04C-F07B-4BCE-B925-BC5404869631}" sibTransId="{B80A1078-E591-4117-A654-846613DBF690}"/>
    <dgm:cxn modelId="{9C06029E-DB48-45CE-9573-4003C1C7371E}" type="presOf" srcId="{F2635A92-213A-4233-8568-C894F3B71063}" destId="{12EC52ED-A720-4D29-BBF4-FFBE35ECDFD1}" srcOrd="0" destOrd="0" presId="urn:microsoft.com/office/officeart/2018/2/layout/IconCircleList"/>
    <dgm:cxn modelId="{F081F1A5-3A98-4205-8BA2-E37AFB49F352}" srcId="{6A70DE8E-A95F-4613-9330-232B74406D74}" destId="{1B1E8DB1-35D2-4DB0-9298-93945A04F3AF}" srcOrd="4" destOrd="0" parTransId="{9EC59E1B-0058-482C-B425-6F1D2F25E22E}" sibTransId="{64F97756-8021-4D98-A3B6-C1E1D0B217C8}"/>
    <dgm:cxn modelId="{4CC32EA8-D12D-489E-9687-C5CD1680D88C}" srcId="{6A70DE8E-A95F-4613-9330-232B74406D74}" destId="{F434C143-5834-4F16-A3C6-C4C3DCE2AF98}" srcOrd="1" destOrd="0" parTransId="{ECB79390-A633-4CEB-BEFF-61CBF38CC8B3}" sibTransId="{5E35E499-8EB9-4CB5-9D24-A0A09BFABAA9}"/>
    <dgm:cxn modelId="{83F331BD-C77B-475A-B99F-2F32FB0CACD2}" srcId="{6A70DE8E-A95F-4613-9330-232B74406D74}" destId="{F2635A92-213A-4233-8568-C894F3B71063}" srcOrd="3" destOrd="0" parTransId="{D7AB5897-5850-4773-88FA-D5C9475B737C}" sibTransId="{F0298FE5-3697-4036-BD67-0EF873447E1D}"/>
    <dgm:cxn modelId="{58F8A8C8-0D9C-425B-A771-733FC8665E95}" srcId="{6A70DE8E-A95F-4613-9330-232B74406D74}" destId="{5C06E81E-90D8-46F4-B1A8-19972A341B8F}" srcOrd="0" destOrd="0" parTransId="{0AB82186-0BCB-4067-9F69-C3B8874D5EA7}" sibTransId="{8E10748A-ABFC-4FA8-903E-B3BAE01731A8}"/>
    <dgm:cxn modelId="{EA0FA0F8-7134-43BE-AE63-F680246179BD}" type="presOf" srcId="{5E35E499-8EB9-4CB5-9D24-A0A09BFABAA9}" destId="{2D744190-BD88-4CB0-A030-B78859716710}" srcOrd="0" destOrd="0" presId="urn:microsoft.com/office/officeart/2018/2/layout/IconCircleList"/>
    <dgm:cxn modelId="{7D81B1F9-8C49-4657-A451-A4D8D558AE89}" type="presParOf" srcId="{1208CE92-167B-41C6-B0B7-CC067B6D4324}" destId="{99D8F101-BBC0-460C-A886-1987A64BE538}" srcOrd="0" destOrd="0" presId="urn:microsoft.com/office/officeart/2018/2/layout/IconCircleList"/>
    <dgm:cxn modelId="{45A39A86-1ECE-4532-AEA8-CD30000C79DE}" type="presParOf" srcId="{99D8F101-BBC0-460C-A886-1987A64BE538}" destId="{1BD6FD0A-8F05-4306-9AE3-104CFAD8CCD5}" srcOrd="0" destOrd="0" presId="urn:microsoft.com/office/officeart/2018/2/layout/IconCircleList"/>
    <dgm:cxn modelId="{A1FB0F32-5CED-4CF9-9E3E-8303A78DCE90}" type="presParOf" srcId="{1BD6FD0A-8F05-4306-9AE3-104CFAD8CCD5}" destId="{FAC1C0EC-CE76-4E6A-AC80-7D30161DC1C9}" srcOrd="0" destOrd="0" presId="urn:microsoft.com/office/officeart/2018/2/layout/IconCircleList"/>
    <dgm:cxn modelId="{7B795471-179D-45BA-A2A6-6141E131FF30}" type="presParOf" srcId="{1BD6FD0A-8F05-4306-9AE3-104CFAD8CCD5}" destId="{379D375D-F9F0-494E-9048-B6A1A8E1639F}" srcOrd="1" destOrd="0" presId="urn:microsoft.com/office/officeart/2018/2/layout/IconCircleList"/>
    <dgm:cxn modelId="{5E9C942E-313B-4424-BC98-9BEC6D700F74}" type="presParOf" srcId="{1BD6FD0A-8F05-4306-9AE3-104CFAD8CCD5}" destId="{442B003F-5164-4BB7-9677-A04B066C6218}" srcOrd="2" destOrd="0" presId="urn:microsoft.com/office/officeart/2018/2/layout/IconCircleList"/>
    <dgm:cxn modelId="{97E4BE87-80B5-4725-8FB9-9932380D73D4}" type="presParOf" srcId="{1BD6FD0A-8F05-4306-9AE3-104CFAD8CCD5}" destId="{4A261FBC-31CD-4171-ADCD-F1D091F08FCC}" srcOrd="3" destOrd="0" presId="urn:microsoft.com/office/officeart/2018/2/layout/IconCircleList"/>
    <dgm:cxn modelId="{5F950748-9AAB-4C57-86FA-2141E4AFAEC7}" type="presParOf" srcId="{99D8F101-BBC0-460C-A886-1987A64BE538}" destId="{E1B0A584-05E3-4352-9AC4-40F9ECECA9F0}" srcOrd="1" destOrd="0" presId="urn:microsoft.com/office/officeart/2018/2/layout/IconCircleList"/>
    <dgm:cxn modelId="{EC45C63B-524B-420B-9339-70F663F8F2A4}" type="presParOf" srcId="{99D8F101-BBC0-460C-A886-1987A64BE538}" destId="{BDD932D3-A929-488B-ADA9-911A40C6B310}" srcOrd="2" destOrd="0" presId="urn:microsoft.com/office/officeart/2018/2/layout/IconCircleList"/>
    <dgm:cxn modelId="{50926449-BE52-4AF3-92E3-5A974769BE9B}" type="presParOf" srcId="{BDD932D3-A929-488B-ADA9-911A40C6B310}" destId="{9AFCCA0D-F892-4321-8461-6E94342A5C8A}" srcOrd="0" destOrd="0" presId="urn:microsoft.com/office/officeart/2018/2/layout/IconCircleList"/>
    <dgm:cxn modelId="{B246C7B5-334D-4100-83D1-F0360FF5E8B0}" type="presParOf" srcId="{BDD932D3-A929-488B-ADA9-911A40C6B310}" destId="{C58780B7-121A-4C4A-96B1-ED17B721FFE1}" srcOrd="1" destOrd="0" presId="urn:microsoft.com/office/officeart/2018/2/layout/IconCircleList"/>
    <dgm:cxn modelId="{4440AB5A-E0D3-4DA3-A2F9-6B7D42380728}" type="presParOf" srcId="{BDD932D3-A929-488B-ADA9-911A40C6B310}" destId="{C1F16B92-D89A-455B-9AC5-C2B5B13DC266}" srcOrd="2" destOrd="0" presId="urn:microsoft.com/office/officeart/2018/2/layout/IconCircleList"/>
    <dgm:cxn modelId="{1AD8295E-CD38-4091-A4A6-F44AC510AA9E}" type="presParOf" srcId="{BDD932D3-A929-488B-ADA9-911A40C6B310}" destId="{2886296E-C6D8-4F15-8488-6F64B29DC5FB}" srcOrd="3" destOrd="0" presId="urn:microsoft.com/office/officeart/2018/2/layout/IconCircleList"/>
    <dgm:cxn modelId="{FF160830-BDC4-40F1-9D65-FA28115E58B1}" type="presParOf" srcId="{99D8F101-BBC0-460C-A886-1987A64BE538}" destId="{2D744190-BD88-4CB0-A030-B78859716710}" srcOrd="3" destOrd="0" presId="urn:microsoft.com/office/officeart/2018/2/layout/IconCircleList"/>
    <dgm:cxn modelId="{97E52B5E-9B9B-42BF-95DF-02BE74F16D7C}" type="presParOf" srcId="{99D8F101-BBC0-460C-A886-1987A64BE538}" destId="{04988715-A25C-4A28-8EE7-3190DEEC6C15}" srcOrd="4" destOrd="0" presId="urn:microsoft.com/office/officeart/2018/2/layout/IconCircleList"/>
    <dgm:cxn modelId="{D173C7AA-D242-4E1A-BBB5-C3CF3578C03E}" type="presParOf" srcId="{04988715-A25C-4A28-8EE7-3190DEEC6C15}" destId="{2251D6C8-010D-4665-9D62-58E3DE636D1E}" srcOrd="0" destOrd="0" presId="urn:microsoft.com/office/officeart/2018/2/layout/IconCircleList"/>
    <dgm:cxn modelId="{BA642226-FFCF-4E2C-B2C4-B5C7B9AD6801}" type="presParOf" srcId="{04988715-A25C-4A28-8EE7-3190DEEC6C15}" destId="{826933EC-6786-4DC4-80CB-875315217C99}" srcOrd="1" destOrd="0" presId="urn:microsoft.com/office/officeart/2018/2/layout/IconCircleList"/>
    <dgm:cxn modelId="{B7C44F20-3612-4736-BD3D-CB8E42B8E8A8}" type="presParOf" srcId="{04988715-A25C-4A28-8EE7-3190DEEC6C15}" destId="{114BDC4A-72CF-4C0F-B865-37BD4E4CE685}" srcOrd="2" destOrd="0" presId="urn:microsoft.com/office/officeart/2018/2/layout/IconCircleList"/>
    <dgm:cxn modelId="{DC5EF183-FDAD-4FA2-B99E-5E52ABD58944}" type="presParOf" srcId="{04988715-A25C-4A28-8EE7-3190DEEC6C15}" destId="{5813A856-ACDF-4B6A-9FBB-DA2F21F41275}" srcOrd="3" destOrd="0" presId="urn:microsoft.com/office/officeart/2018/2/layout/IconCircleList"/>
    <dgm:cxn modelId="{8EB7D23B-1DB8-4371-BB5D-A9AA231DF4FC}" type="presParOf" srcId="{99D8F101-BBC0-460C-A886-1987A64BE538}" destId="{01F09E11-7184-40F3-91AD-00461A54DA8C}" srcOrd="5" destOrd="0" presId="urn:microsoft.com/office/officeart/2018/2/layout/IconCircleList"/>
    <dgm:cxn modelId="{E3318F21-8DD2-4FC9-8262-A87FA588640E}" type="presParOf" srcId="{99D8F101-BBC0-460C-A886-1987A64BE538}" destId="{967F0A8C-7864-44A0-9E68-7458E3750976}" srcOrd="6" destOrd="0" presId="urn:microsoft.com/office/officeart/2018/2/layout/IconCircleList"/>
    <dgm:cxn modelId="{6CE4296F-80B0-4DD7-9C86-85091D2BD655}" type="presParOf" srcId="{967F0A8C-7864-44A0-9E68-7458E3750976}" destId="{C08FBBD5-70B8-425D-A632-119D526B52A7}" srcOrd="0" destOrd="0" presId="urn:microsoft.com/office/officeart/2018/2/layout/IconCircleList"/>
    <dgm:cxn modelId="{8B3AE157-639C-4649-9D2C-4EA6D6FB2168}" type="presParOf" srcId="{967F0A8C-7864-44A0-9E68-7458E3750976}" destId="{D83E2251-37F5-4D3B-B1F0-365F244E3FEE}" srcOrd="1" destOrd="0" presId="urn:microsoft.com/office/officeart/2018/2/layout/IconCircleList"/>
    <dgm:cxn modelId="{C096F3B1-EE3F-4462-B653-9FAC2FCEB00C}" type="presParOf" srcId="{967F0A8C-7864-44A0-9E68-7458E3750976}" destId="{5A9C9EF4-84CF-404F-BC1B-F94D52CB2E2B}" srcOrd="2" destOrd="0" presId="urn:microsoft.com/office/officeart/2018/2/layout/IconCircleList"/>
    <dgm:cxn modelId="{6C930823-4B31-48CC-A15C-9128DA601DD5}" type="presParOf" srcId="{967F0A8C-7864-44A0-9E68-7458E3750976}" destId="{12EC52ED-A720-4D29-BBF4-FFBE35ECDFD1}" srcOrd="3" destOrd="0" presId="urn:microsoft.com/office/officeart/2018/2/layout/IconCircleList"/>
    <dgm:cxn modelId="{15751B4F-A734-424D-A178-40CC79E21DDC}" type="presParOf" srcId="{99D8F101-BBC0-460C-A886-1987A64BE538}" destId="{0D97FB4D-D60D-4316-8EEA-C00E37AF2071}" srcOrd="7" destOrd="0" presId="urn:microsoft.com/office/officeart/2018/2/layout/IconCircleList"/>
    <dgm:cxn modelId="{A62D9919-ECB1-4BE0-8181-B5D8CC40BBE7}" type="presParOf" srcId="{99D8F101-BBC0-460C-A886-1987A64BE538}" destId="{47A68178-2197-4D8D-9624-9AC9C8E1F676}" srcOrd="8" destOrd="0" presId="urn:microsoft.com/office/officeart/2018/2/layout/IconCircleList"/>
    <dgm:cxn modelId="{9D79E4C0-0519-4113-BC27-154D8034351F}" type="presParOf" srcId="{47A68178-2197-4D8D-9624-9AC9C8E1F676}" destId="{72B82D48-5699-4A1E-BF82-390F336FA6FF}" srcOrd="0" destOrd="0" presId="urn:microsoft.com/office/officeart/2018/2/layout/IconCircleList"/>
    <dgm:cxn modelId="{FBC56DDD-7F97-4E18-A4D9-2A8980E30217}" type="presParOf" srcId="{47A68178-2197-4D8D-9624-9AC9C8E1F676}" destId="{07977C09-8762-4183-8CAC-5205CE46813E}" srcOrd="1" destOrd="0" presId="urn:microsoft.com/office/officeart/2018/2/layout/IconCircleList"/>
    <dgm:cxn modelId="{ABEC09A4-8249-47D1-9FC4-EFB21EBA4274}" type="presParOf" srcId="{47A68178-2197-4D8D-9624-9AC9C8E1F676}" destId="{0AAC7FCF-BCC2-4276-99E6-81B815232D1A}" srcOrd="2" destOrd="0" presId="urn:microsoft.com/office/officeart/2018/2/layout/IconCircleList"/>
    <dgm:cxn modelId="{B9FC4501-E8F6-4DD5-920A-20610C147F1A}" type="presParOf" srcId="{47A68178-2197-4D8D-9624-9AC9C8E1F676}" destId="{231D29CF-92DD-423E-878B-25450718AFC8}" srcOrd="3" destOrd="0" presId="urn:microsoft.com/office/officeart/2018/2/layout/IconCircleList"/>
    <dgm:cxn modelId="{5216D117-815B-4C12-BBC1-54B3D40CC4DE}" type="presParOf" srcId="{99D8F101-BBC0-460C-A886-1987A64BE538}" destId="{AB3DA9A8-68FA-4136-92DB-9487EDD9AFA4}" srcOrd="9" destOrd="0" presId="urn:microsoft.com/office/officeart/2018/2/layout/IconCircleList"/>
    <dgm:cxn modelId="{E1C096F4-BA25-4853-87A1-E6F80938750D}" type="presParOf" srcId="{99D8F101-BBC0-460C-A886-1987A64BE538}" destId="{33FC4C65-6D77-4EE2-81E6-A288F248E586}" srcOrd="10" destOrd="0" presId="urn:microsoft.com/office/officeart/2018/2/layout/IconCircleList"/>
    <dgm:cxn modelId="{8BC57A4D-404A-4489-9BAE-3E07F19D7AF1}" type="presParOf" srcId="{33FC4C65-6D77-4EE2-81E6-A288F248E586}" destId="{45ED24AD-20A6-48BD-8657-7F4B601CA5F5}" srcOrd="0" destOrd="0" presId="urn:microsoft.com/office/officeart/2018/2/layout/IconCircleList"/>
    <dgm:cxn modelId="{62F8ABD0-3EAD-44DB-8CE3-DF10F63CABA6}" type="presParOf" srcId="{33FC4C65-6D77-4EE2-81E6-A288F248E586}" destId="{DA5FCE44-4ACE-49B3-9912-79D9C8B9B13A}" srcOrd="1" destOrd="0" presId="urn:microsoft.com/office/officeart/2018/2/layout/IconCircleList"/>
    <dgm:cxn modelId="{08A41DF3-4B8D-4CBF-A764-6A88D45299F8}" type="presParOf" srcId="{33FC4C65-6D77-4EE2-81E6-A288F248E586}" destId="{5BA7BDED-2687-4F0C-BD6D-49F646F7C2FB}" srcOrd="2" destOrd="0" presId="urn:microsoft.com/office/officeart/2018/2/layout/IconCircleList"/>
    <dgm:cxn modelId="{98C10068-B9CE-4159-A826-EDF11101DE73}" type="presParOf" srcId="{33FC4C65-6D77-4EE2-81E6-A288F248E586}" destId="{45343C69-443A-4F8F-9517-82447A64A63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8AB74-D0D8-4C5C-8821-2011195D4DB4}">
      <dsp:nvSpPr>
        <dsp:cNvPr id="0" name=""/>
        <dsp:cNvSpPr/>
      </dsp:nvSpPr>
      <dsp:spPr>
        <a:xfrm>
          <a:off x="0" y="1273677"/>
          <a:ext cx="12096150" cy="83538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1,610 Community Leaders Engaged</a:t>
          </a:r>
        </a:p>
      </dsp:txBody>
      <dsp:txXfrm>
        <a:off x="40780" y="1314457"/>
        <a:ext cx="12014590" cy="753820"/>
      </dsp:txXfrm>
    </dsp:sp>
    <dsp:sp modelId="{65D2BC18-8A51-4409-86FC-D3A3FDDE4CB2}">
      <dsp:nvSpPr>
        <dsp:cNvPr id="0" name=""/>
        <dsp:cNvSpPr/>
      </dsp:nvSpPr>
      <dsp:spPr>
        <a:xfrm>
          <a:off x="0" y="2206977"/>
          <a:ext cx="12096150" cy="83538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1,233 Homes Created or Preserved</a:t>
          </a:r>
        </a:p>
      </dsp:txBody>
      <dsp:txXfrm>
        <a:off x="40780" y="2247757"/>
        <a:ext cx="12014590" cy="753820"/>
      </dsp:txXfrm>
    </dsp:sp>
    <dsp:sp modelId="{BEA51379-B56C-41A0-B1CE-DA9564AA2994}">
      <dsp:nvSpPr>
        <dsp:cNvPr id="0" name=""/>
        <dsp:cNvSpPr/>
      </dsp:nvSpPr>
      <dsp:spPr>
        <a:xfrm>
          <a:off x="0" y="3140278"/>
          <a:ext cx="12096150" cy="83538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4,566 Job Opportunities Created or Preserved</a:t>
          </a:r>
        </a:p>
      </dsp:txBody>
      <dsp:txXfrm>
        <a:off x="40780" y="3181058"/>
        <a:ext cx="12014590" cy="753820"/>
      </dsp:txXfrm>
    </dsp:sp>
    <dsp:sp modelId="{BF39E19D-A17E-4F3D-8DE6-7C6169B7573E}">
      <dsp:nvSpPr>
        <dsp:cNvPr id="0" name=""/>
        <dsp:cNvSpPr/>
      </dsp:nvSpPr>
      <dsp:spPr>
        <a:xfrm>
          <a:off x="0" y="4073578"/>
          <a:ext cx="12096150" cy="83538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2,064 Entrepreneurs Provided Technical or Financial Assistance</a:t>
          </a:r>
        </a:p>
      </dsp:txBody>
      <dsp:txXfrm>
        <a:off x="40780" y="4114358"/>
        <a:ext cx="12014590" cy="753820"/>
      </dsp:txXfrm>
    </dsp:sp>
    <dsp:sp modelId="{587B3B88-490B-474E-9271-2F6EF0B07A94}">
      <dsp:nvSpPr>
        <dsp:cNvPr id="0" name=""/>
        <dsp:cNvSpPr/>
      </dsp:nvSpPr>
      <dsp:spPr>
        <a:xfrm>
          <a:off x="0" y="5006878"/>
          <a:ext cx="12096150" cy="83538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75,937 Families Assisted with Housing, Jobs, or Other Services</a:t>
          </a:r>
        </a:p>
      </dsp:txBody>
      <dsp:txXfrm>
        <a:off x="40780" y="5047658"/>
        <a:ext cx="12014590" cy="753820"/>
      </dsp:txXfrm>
    </dsp:sp>
    <dsp:sp modelId="{22CC203F-1A2F-4D26-8074-A399E19A22DB}">
      <dsp:nvSpPr>
        <dsp:cNvPr id="0" name=""/>
        <dsp:cNvSpPr/>
      </dsp:nvSpPr>
      <dsp:spPr>
        <a:xfrm>
          <a:off x="0" y="5940178"/>
          <a:ext cx="12096150" cy="83538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$1.29 Billion Invested in Local Communities</a:t>
          </a:r>
        </a:p>
      </dsp:txBody>
      <dsp:txXfrm>
        <a:off x="40780" y="5980958"/>
        <a:ext cx="12014590" cy="7538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19179-09E9-401A-8CBD-9B59590F888B}">
      <dsp:nvSpPr>
        <dsp:cNvPr id="0" name=""/>
        <dsp:cNvSpPr/>
      </dsp:nvSpPr>
      <dsp:spPr>
        <a:xfrm>
          <a:off x="1047898" y="0"/>
          <a:ext cx="11876178" cy="7469721"/>
        </a:xfrm>
        <a:prstGeom prst="rightArrow">
          <a:avLst/>
        </a:prstGeom>
        <a:solidFill>
          <a:srgbClr val="76BC42"/>
        </a:solidFill>
        <a:ln>
          <a:noFill/>
        </a:ln>
        <a:effectLst/>
      </dsp:spPr>
      <dsp:style>
        <a:lnRef idx="0">
          <a:scrgbClr r="0" g="0" b="0"/>
        </a:lnRef>
        <a:fillRef idx="1">
          <a:scrgbClr r="0" g="0" b="0"/>
        </a:fillRef>
        <a:effectRef idx="2">
          <a:scrgbClr r="0" g="0" b="0"/>
        </a:effectRef>
        <a:fontRef idx="minor"/>
      </dsp:style>
    </dsp:sp>
    <dsp:sp modelId="{321A2E75-97DE-43CE-991F-DF397B00A5F4}">
      <dsp:nvSpPr>
        <dsp:cNvPr id="0" name=""/>
        <dsp:cNvSpPr/>
      </dsp:nvSpPr>
      <dsp:spPr>
        <a:xfrm>
          <a:off x="3004" y="2240916"/>
          <a:ext cx="3326478" cy="298788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FontTx/>
            <a:buNone/>
          </a:pPr>
          <a:r>
            <a:rPr lang="en-US" sz="2700" b="1" kern="1200"/>
            <a:t>Member Listening Sessions</a:t>
          </a:r>
        </a:p>
      </dsp:txBody>
      <dsp:txXfrm>
        <a:off x="148861" y="2386773"/>
        <a:ext cx="3034764" cy="2696174"/>
      </dsp:txXfrm>
    </dsp:sp>
    <dsp:sp modelId="{CC8FA212-002D-485E-B023-8B44316168B3}">
      <dsp:nvSpPr>
        <dsp:cNvPr id="0" name=""/>
        <dsp:cNvSpPr/>
      </dsp:nvSpPr>
      <dsp:spPr>
        <a:xfrm>
          <a:off x="3549500" y="2240916"/>
          <a:ext cx="3326478" cy="298788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FontTx/>
            <a:buNone/>
          </a:pPr>
          <a:r>
            <a:rPr lang="en-US" sz="2700" b="1" kern="1200"/>
            <a:t>Consulted with Statewide Allies</a:t>
          </a:r>
        </a:p>
      </dsp:txBody>
      <dsp:txXfrm>
        <a:off x="3695357" y="2386773"/>
        <a:ext cx="3034764" cy="2696174"/>
      </dsp:txXfrm>
    </dsp:sp>
    <dsp:sp modelId="{57D1EE50-6DC8-42AF-859D-98C5C52347E6}">
      <dsp:nvSpPr>
        <dsp:cNvPr id="0" name=""/>
        <dsp:cNvSpPr/>
      </dsp:nvSpPr>
      <dsp:spPr>
        <a:xfrm>
          <a:off x="7095996" y="2240916"/>
          <a:ext cx="3326478" cy="298788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FontTx/>
            <a:buNone/>
          </a:pPr>
          <a:r>
            <a:rPr lang="en-US" sz="2700" b="1" kern="1200"/>
            <a:t>MACDC Policy Committee Recommendation</a:t>
          </a:r>
        </a:p>
      </dsp:txBody>
      <dsp:txXfrm>
        <a:off x="7241853" y="2386773"/>
        <a:ext cx="3034764" cy="2696174"/>
      </dsp:txXfrm>
    </dsp:sp>
    <dsp:sp modelId="{EAB7B4A2-49ED-424C-A41E-66AF22C61EC9}">
      <dsp:nvSpPr>
        <dsp:cNvPr id="0" name=""/>
        <dsp:cNvSpPr/>
      </dsp:nvSpPr>
      <dsp:spPr>
        <a:xfrm>
          <a:off x="10642492" y="2240916"/>
          <a:ext cx="3326478" cy="298788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FontTx/>
            <a:buNone/>
          </a:pPr>
          <a:r>
            <a:rPr lang="en-US" sz="2700" b="1" kern="1200"/>
            <a:t>Board approved</a:t>
          </a:r>
        </a:p>
      </dsp:txBody>
      <dsp:txXfrm>
        <a:off x="10788349" y="2386773"/>
        <a:ext cx="3034764" cy="26961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38D61-6129-1646-92C6-0E17D7CAFDCD}">
      <dsp:nvSpPr>
        <dsp:cNvPr id="0" name=""/>
        <dsp:cNvSpPr/>
      </dsp:nvSpPr>
      <dsp:spPr>
        <a:xfrm>
          <a:off x="0" y="1391025"/>
          <a:ext cx="12192000" cy="325120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5B062A-1929-D746-A2BF-B53BCBCE0331}">
      <dsp:nvSpPr>
        <dsp:cNvPr id="0" name=""/>
        <dsp:cNvSpPr/>
      </dsp:nvSpPr>
      <dsp:spPr>
        <a:xfrm>
          <a:off x="80060" y="3865806"/>
          <a:ext cx="3230760" cy="325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t" anchorCtr="0">
          <a:noAutofit/>
        </a:bodyPr>
        <a:lstStyle/>
        <a:p>
          <a:pPr marL="0" lvl="0" indent="0" algn="ctr" defTabSz="1333500">
            <a:lnSpc>
              <a:spcPct val="90000"/>
            </a:lnSpc>
            <a:spcBef>
              <a:spcPct val="0"/>
            </a:spcBef>
            <a:spcAft>
              <a:spcPct val="35000"/>
            </a:spcAft>
            <a:buNone/>
          </a:pPr>
          <a:r>
            <a:rPr lang="en-US" sz="3000" kern="1200"/>
            <a:t>Governor Deval Patrick enacts CITC program</a:t>
          </a:r>
          <a:br>
            <a:rPr lang="en-US" sz="3000" kern="1200"/>
          </a:br>
          <a:r>
            <a:rPr lang="en-US" sz="3000" kern="1200"/>
            <a:t>(cap: $3M&gt;$6M)</a:t>
          </a:r>
        </a:p>
      </dsp:txBody>
      <dsp:txXfrm>
        <a:off x="80060" y="3865806"/>
        <a:ext cx="3230760" cy="3251200"/>
      </dsp:txXfrm>
    </dsp:sp>
    <dsp:sp modelId="{E308AD24-8846-C54D-891D-43FD8FD8489C}">
      <dsp:nvSpPr>
        <dsp:cNvPr id="0" name=""/>
        <dsp:cNvSpPr/>
      </dsp:nvSpPr>
      <dsp:spPr>
        <a:xfrm>
          <a:off x="907046" y="2348983"/>
          <a:ext cx="1371600" cy="1371600"/>
        </a:xfrm>
        <a:prstGeom prst="ellipse">
          <a:avLst/>
        </a:prstGeom>
        <a:solidFill>
          <a:srgbClr val="262F72"/>
        </a:solidFill>
        <a:ln w="19050" cap="flat" cmpd="sng" algn="ctr">
          <a:solidFill>
            <a:schemeClr val="accent1">
              <a:shade val="15000"/>
            </a:schemeClr>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sp>
    <dsp:sp modelId="{000D4DAA-B3C4-AF41-B8F2-EF084F04F38B}">
      <dsp:nvSpPr>
        <dsp:cNvPr id="0" name=""/>
        <dsp:cNvSpPr/>
      </dsp:nvSpPr>
      <dsp:spPr>
        <a:xfrm>
          <a:off x="3414432" y="1338023"/>
          <a:ext cx="4183738" cy="944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b" anchorCtr="0">
          <a:noAutofit/>
        </a:bodyPr>
        <a:lstStyle/>
        <a:p>
          <a:pPr marL="0" lvl="0" indent="0" algn="ctr" defTabSz="1333500">
            <a:lnSpc>
              <a:spcPct val="90000"/>
            </a:lnSpc>
            <a:spcBef>
              <a:spcPct val="0"/>
            </a:spcBef>
            <a:spcAft>
              <a:spcPct val="35000"/>
            </a:spcAft>
            <a:buNone/>
          </a:pPr>
          <a:r>
            <a:rPr lang="en-US" sz="3000" kern="1200"/>
            <a:t>Governor Charlie Baker extends sunset</a:t>
          </a:r>
          <a:br>
            <a:rPr lang="en-US" sz="3000" kern="1200"/>
          </a:br>
          <a:r>
            <a:rPr lang="en-US" sz="3000" kern="1200"/>
            <a:t>(new cap $8M&gt;$12M)</a:t>
          </a:r>
        </a:p>
      </dsp:txBody>
      <dsp:txXfrm>
        <a:off x="3414432" y="1338023"/>
        <a:ext cx="4183738" cy="944115"/>
      </dsp:txXfrm>
    </dsp:sp>
    <dsp:sp modelId="{A94BF919-9C69-BA44-B527-DC5C0DF3A2A3}">
      <dsp:nvSpPr>
        <dsp:cNvPr id="0" name=""/>
        <dsp:cNvSpPr/>
      </dsp:nvSpPr>
      <dsp:spPr>
        <a:xfrm>
          <a:off x="4867192" y="2350008"/>
          <a:ext cx="1371600" cy="1371600"/>
        </a:xfrm>
        <a:prstGeom prst="ellipse">
          <a:avLst/>
        </a:prstGeom>
        <a:solidFill>
          <a:srgbClr val="262F7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48E4A5-8297-DA42-B45D-4ED5FD1E79D6}">
      <dsp:nvSpPr>
        <dsp:cNvPr id="0" name=""/>
        <dsp:cNvSpPr/>
      </dsp:nvSpPr>
      <dsp:spPr>
        <a:xfrm>
          <a:off x="7450137" y="4006421"/>
          <a:ext cx="3230760" cy="325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t" anchorCtr="0">
          <a:noAutofit/>
        </a:bodyPr>
        <a:lstStyle/>
        <a:p>
          <a:pPr marL="0" lvl="0" indent="0" algn="ctr" defTabSz="1333500">
            <a:lnSpc>
              <a:spcPct val="90000"/>
            </a:lnSpc>
            <a:spcBef>
              <a:spcPct val="0"/>
            </a:spcBef>
            <a:spcAft>
              <a:spcPct val="35000"/>
            </a:spcAft>
            <a:buNone/>
          </a:pPr>
          <a:r>
            <a:rPr lang="en-US" sz="3000" kern="1200"/>
            <a:t>Governor Maura makes CITC permanent</a:t>
          </a:r>
          <a:br>
            <a:rPr lang="en-US" sz="3000" kern="1200"/>
          </a:br>
          <a:r>
            <a:rPr lang="en-US" sz="3000" kern="1200"/>
            <a:t>(new cap $15M)</a:t>
          </a:r>
        </a:p>
      </dsp:txBody>
      <dsp:txXfrm>
        <a:off x="7450137" y="4006421"/>
        <a:ext cx="3230760" cy="3251200"/>
      </dsp:txXfrm>
    </dsp:sp>
    <dsp:sp modelId="{38A7E196-5CA0-C647-B2B6-955A1BBD643C}">
      <dsp:nvSpPr>
        <dsp:cNvPr id="0" name=""/>
        <dsp:cNvSpPr/>
      </dsp:nvSpPr>
      <dsp:spPr>
        <a:xfrm>
          <a:off x="8654009" y="2350007"/>
          <a:ext cx="1371600" cy="1371600"/>
        </a:xfrm>
        <a:prstGeom prst="ellipse">
          <a:avLst/>
        </a:prstGeom>
        <a:solidFill>
          <a:srgbClr val="262F7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1C0EC-CE76-4E6A-AC80-7D30161DC1C9}">
      <dsp:nvSpPr>
        <dsp:cNvPr id="0" name=""/>
        <dsp:cNvSpPr/>
      </dsp:nvSpPr>
      <dsp:spPr>
        <a:xfrm>
          <a:off x="69932" y="275328"/>
          <a:ext cx="1100104" cy="11001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9D375D-F9F0-494E-9048-B6A1A8E1639F}">
      <dsp:nvSpPr>
        <dsp:cNvPr id="0" name=""/>
        <dsp:cNvSpPr/>
      </dsp:nvSpPr>
      <dsp:spPr>
        <a:xfrm>
          <a:off x="300954" y="506350"/>
          <a:ext cx="638060" cy="6380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261FBC-31CD-4171-ADCD-F1D091F08FCC}">
      <dsp:nvSpPr>
        <dsp:cNvPr id="0" name=""/>
        <dsp:cNvSpPr/>
      </dsp:nvSpPr>
      <dsp:spPr>
        <a:xfrm>
          <a:off x="1405774" y="275328"/>
          <a:ext cx="2593104" cy="1100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Poppins"/>
              <a:cs typeface="Poppins"/>
            </a:rPr>
            <a:t>Stand at one of the two mics</a:t>
          </a:r>
        </a:p>
      </dsp:txBody>
      <dsp:txXfrm>
        <a:off x="1405774" y="275328"/>
        <a:ext cx="2593104" cy="1100104"/>
      </dsp:txXfrm>
    </dsp:sp>
    <dsp:sp modelId="{9AFCCA0D-F892-4321-8461-6E94342A5C8A}">
      <dsp:nvSpPr>
        <dsp:cNvPr id="0" name=""/>
        <dsp:cNvSpPr/>
      </dsp:nvSpPr>
      <dsp:spPr>
        <a:xfrm>
          <a:off x="4450707" y="275328"/>
          <a:ext cx="1100104" cy="11001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8780B7-121A-4C4A-96B1-ED17B721FFE1}">
      <dsp:nvSpPr>
        <dsp:cNvPr id="0" name=""/>
        <dsp:cNvSpPr/>
      </dsp:nvSpPr>
      <dsp:spPr>
        <a:xfrm>
          <a:off x="4681729" y="506350"/>
          <a:ext cx="638060" cy="6380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6296E-C6D8-4F15-8488-6F64B29DC5FB}">
      <dsp:nvSpPr>
        <dsp:cNvPr id="0" name=""/>
        <dsp:cNvSpPr/>
      </dsp:nvSpPr>
      <dsp:spPr>
        <a:xfrm>
          <a:off x="5786549" y="275328"/>
          <a:ext cx="2593104" cy="1100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Poppins"/>
              <a:cs typeface="Poppins"/>
            </a:rPr>
            <a:t>ONE speaker per CDC</a:t>
          </a:r>
        </a:p>
      </dsp:txBody>
      <dsp:txXfrm>
        <a:off x="5786549" y="275328"/>
        <a:ext cx="2593104" cy="1100104"/>
      </dsp:txXfrm>
    </dsp:sp>
    <dsp:sp modelId="{2251D6C8-010D-4665-9D62-58E3DE636D1E}">
      <dsp:nvSpPr>
        <dsp:cNvPr id="0" name=""/>
        <dsp:cNvSpPr/>
      </dsp:nvSpPr>
      <dsp:spPr>
        <a:xfrm>
          <a:off x="69932" y="2367350"/>
          <a:ext cx="1100104" cy="11001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6933EC-6786-4DC4-80CB-875315217C99}">
      <dsp:nvSpPr>
        <dsp:cNvPr id="0" name=""/>
        <dsp:cNvSpPr/>
      </dsp:nvSpPr>
      <dsp:spPr>
        <a:xfrm>
          <a:off x="300954" y="2598372"/>
          <a:ext cx="638060" cy="6380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13A856-ACDF-4B6A-9FBB-DA2F21F41275}">
      <dsp:nvSpPr>
        <dsp:cNvPr id="0" name=""/>
        <dsp:cNvSpPr/>
      </dsp:nvSpPr>
      <dsp:spPr>
        <a:xfrm>
          <a:off x="1405774" y="2367350"/>
          <a:ext cx="2593104" cy="1100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Poppins"/>
              <a:cs typeface="Poppins"/>
            </a:rPr>
            <a:t>15 seconds to share</a:t>
          </a:r>
        </a:p>
      </dsp:txBody>
      <dsp:txXfrm>
        <a:off x="1405774" y="2367350"/>
        <a:ext cx="2593104" cy="1100104"/>
      </dsp:txXfrm>
    </dsp:sp>
    <dsp:sp modelId="{C08FBBD5-70B8-425D-A632-119D526B52A7}">
      <dsp:nvSpPr>
        <dsp:cNvPr id="0" name=""/>
        <dsp:cNvSpPr/>
      </dsp:nvSpPr>
      <dsp:spPr>
        <a:xfrm>
          <a:off x="4450707" y="2367350"/>
          <a:ext cx="1100104" cy="11001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3E2251-37F5-4D3B-B1F0-365F244E3FEE}">
      <dsp:nvSpPr>
        <dsp:cNvPr id="0" name=""/>
        <dsp:cNvSpPr/>
      </dsp:nvSpPr>
      <dsp:spPr>
        <a:xfrm>
          <a:off x="4681729" y="2598372"/>
          <a:ext cx="638060" cy="6380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EC52ED-A720-4D29-BBF4-FFBE35ECDFD1}">
      <dsp:nvSpPr>
        <dsp:cNvPr id="0" name=""/>
        <dsp:cNvSpPr/>
      </dsp:nvSpPr>
      <dsp:spPr>
        <a:xfrm>
          <a:off x="5786549" y="2367350"/>
          <a:ext cx="2593104" cy="1100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Poppins"/>
              <a:cs typeface="Poppins"/>
            </a:rPr>
            <a:t>Note one project or initiative</a:t>
          </a:r>
        </a:p>
      </dsp:txBody>
      <dsp:txXfrm>
        <a:off x="5786549" y="2367350"/>
        <a:ext cx="2593104" cy="1100104"/>
      </dsp:txXfrm>
    </dsp:sp>
    <dsp:sp modelId="{72B82D48-5699-4A1E-BF82-390F336FA6FF}">
      <dsp:nvSpPr>
        <dsp:cNvPr id="0" name=""/>
        <dsp:cNvSpPr/>
      </dsp:nvSpPr>
      <dsp:spPr>
        <a:xfrm>
          <a:off x="69932" y="4459372"/>
          <a:ext cx="1100104" cy="11001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977C09-8762-4183-8CAC-5205CE46813E}">
      <dsp:nvSpPr>
        <dsp:cNvPr id="0" name=""/>
        <dsp:cNvSpPr/>
      </dsp:nvSpPr>
      <dsp:spPr>
        <a:xfrm>
          <a:off x="300954" y="4690394"/>
          <a:ext cx="638060" cy="6380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D29CF-92DD-423E-878B-25450718AFC8}">
      <dsp:nvSpPr>
        <dsp:cNvPr id="0" name=""/>
        <dsp:cNvSpPr/>
      </dsp:nvSpPr>
      <dsp:spPr>
        <a:xfrm>
          <a:off x="1210371" y="4327821"/>
          <a:ext cx="2280972" cy="1100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Poppins"/>
              <a:cs typeface="Poppins"/>
            </a:rPr>
            <a:t>Roll Call Example:</a:t>
          </a:r>
        </a:p>
      </dsp:txBody>
      <dsp:txXfrm>
        <a:off x="1210371" y="4327821"/>
        <a:ext cx="2280972" cy="1100104"/>
      </dsp:txXfrm>
    </dsp:sp>
    <dsp:sp modelId="{45ED24AD-20A6-48BD-8657-7F4B601CA5F5}">
      <dsp:nvSpPr>
        <dsp:cNvPr id="0" name=""/>
        <dsp:cNvSpPr/>
      </dsp:nvSpPr>
      <dsp:spPr>
        <a:xfrm flipH="1">
          <a:off x="5874007" y="5546380"/>
          <a:ext cx="1131303" cy="288425"/>
        </a:xfrm>
        <a:prstGeom prst="ellipse">
          <a:avLst/>
        </a:prstGeom>
        <a:noFill/>
        <a:ln>
          <a:noFill/>
        </a:ln>
        <a:effectLst/>
      </dsp:spPr>
      <dsp:style>
        <a:lnRef idx="0">
          <a:scrgbClr r="0" g="0" b="0"/>
        </a:lnRef>
        <a:fillRef idx="1">
          <a:scrgbClr r="0" g="0" b="0"/>
        </a:fillRef>
        <a:effectRef idx="0">
          <a:scrgbClr r="0" g="0" b="0"/>
        </a:effectRef>
        <a:fontRef idx="minor"/>
      </dsp:style>
    </dsp:sp>
    <dsp:sp modelId="{DA5FCE44-4ACE-49B3-9912-79D9C8B9B13A}">
      <dsp:nvSpPr>
        <dsp:cNvPr id="0" name=""/>
        <dsp:cNvSpPr/>
      </dsp:nvSpPr>
      <dsp:spPr>
        <a:xfrm rot="16200000" flipH="1" flipV="1">
          <a:off x="751813" y="5436238"/>
          <a:ext cx="86278" cy="710857"/>
        </a:xfrm>
        <a:prstGeom prst="rect">
          <a:avLst/>
        </a:prstGeom>
        <a:no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343C69-443A-4F8F-9517-82447A64A63F}">
      <dsp:nvSpPr>
        <dsp:cNvPr id="0" name=""/>
        <dsp:cNvSpPr/>
      </dsp:nvSpPr>
      <dsp:spPr>
        <a:xfrm>
          <a:off x="5646083" y="4459372"/>
          <a:ext cx="2593104" cy="1100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endParaRPr lang="en-US" sz="2400" kern="1200"/>
        </a:p>
      </dsp:txBody>
      <dsp:txXfrm>
        <a:off x="5646083" y="4459372"/>
        <a:ext cx="2593104" cy="110010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0.19705</cdr:x>
      <cdr:y>0.15251</cdr:y>
    </cdr:from>
    <cdr:to>
      <cdr:x>0.73274</cdr:x>
      <cdr:y>0.49553</cdr:y>
    </cdr:to>
    <cdr:sp macro="" textlink="">
      <cdr:nvSpPr>
        <cdr:cNvPr id="2" name="TextBox 1">
          <a:extLst xmlns:a="http://schemas.openxmlformats.org/drawingml/2006/main">
            <a:ext uri="{FF2B5EF4-FFF2-40B4-BE49-F238E27FC236}">
              <a16:creationId xmlns:a16="http://schemas.microsoft.com/office/drawing/2014/main" id="{46403A7D-57FB-3974-A0F9-B2A5635FC236}"/>
            </a:ext>
          </a:extLst>
        </cdr:cNvPr>
        <cdr:cNvSpPr txBox="1"/>
      </cdr:nvSpPr>
      <cdr:spPr>
        <a:xfrm xmlns:a="http://schemas.openxmlformats.org/drawingml/2006/main">
          <a:off x="2324348" y="1181018"/>
          <a:ext cx="6318810" cy="26562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5000" b="1" kern="1200" dirty="0">
              <a:solidFill>
                <a:schemeClr val="tx1"/>
              </a:solidFill>
            </a:rPr>
            <a:t>More than $134 million raised </a:t>
          </a:r>
          <a:br>
            <a:rPr lang="en-US" sz="5000" b="1" kern="1200" dirty="0">
              <a:solidFill>
                <a:schemeClr val="tx1"/>
              </a:solidFill>
            </a:rPr>
          </a:br>
          <a:r>
            <a:rPr lang="en-US" sz="5000" b="1" kern="1200" dirty="0">
              <a:solidFill>
                <a:schemeClr val="tx1"/>
              </a:solidFill>
            </a:rPr>
            <a:t>in first ten years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0E0EB8-D251-4920-AE10-DCF83B944EE0}" type="datetimeFigureOut">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614093-6CF4-4539-8339-2890EC3AD152}" type="slidenum">
              <a:t>‹#›</a:t>
            </a:fld>
            <a:endParaRPr lang="en-US"/>
          </a:p>
        </p:txBody>
      </p:sp>
    </p:spTree>
    <p:extLst>
      <p:ext uri="{BB962C8B-B14F-4D97-AF65-F5344CB8AC3E}">
        <p14:creationId xmlns:p14="http://schemas.microsoft.com/office/powerpoint/2010/main" val="2429987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Dozens of Donuts meetings</a:t>
            </a:r>
          </a:p>
          <a:p>
            <a:pPr marL="171450" indent="-171450">
              <a:buFontTx/>
              <a:buChar char="-"/>
            </a:pPr>
            <a:r>
              <a:rPr lang="en-US" dirty="0"/>
              <a:t>Lobby Day headlined by LG Driscoll</a:t>
            </a:r>
          </a:p>
          <a:p>
            <a:pPr marL="171450" indent="-171450">
              <a:buFontTx/>
              <a:buChar char="-"/>
            </a:pPr>
            <a:r>
              <a:rPr lang="en-US" dirty="0"/>
              <a:t>AHA</a:t>
            </a:r>
          </a:p>
          <a:p>
            <a:pPr marL="628650" lvl="1" indent="-171450">
              <a:buFontTx/>
              <a:buChar char="-"/>
            </a:pPr>
            <a:r>
              <a:rPr lang="en-US" dirty="0"/>
              <a:t>Call out wins</a:t>
            </a:r>
          </a:p>
          <a:p>
            <a:pPr marL="628650" lvl="1" indent="-171450">
              <a:buFontTx/>
              <a:buChar char="-"/>
            </a:pPr>
            <a:r>
              <a:rPr lang="en-US" dirty="0"/>
              <a:t>In addition to $5 billion in capital authorizations</a:t>
            </a:r>
          </a:p>
          <a:p>
            <a:pPr marL="171450" lvl="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B614093-6CF4-4539-8339-2890EC3AD152}" type="slidenum">
              <a:rPr lang="en-US" smtClean="0"/>
              <a:t>19</a:t>
            </a:fld>
            <a:endParaRPr lang="en-US"/>
          </a:p>
        </p:txBody>
      </p:sp>
    </p:spTree>
    <p:extLst>
      <p:ext uri="{BB962C8B-B14F-4D97-AF65-F5344CB8AC3E}">
        <p14:creationId xmlns:p14="http://schemas.microsoft.com/office/powerpoint/2010/main" val="3527749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9 Listening Sessions, by region. </a:t>
            </a:r>
          </a:p>
          <a:p>
            <a:pPr marL="171450" indent="-171450">
              <a:buFontTx/>
              <a:buChar char="-"/>
            </a:pPr>
            <a:r>
              <a:rPr lang="en-US"/>
              <a:t>34 CDCs participated.</a:t>
            </a:r>
          </a:p>
          <a:p>
            <a:pPr marL="171450" indent="-171450">
              <a:buFontTx/>
              <a:buChar char="-"/>
            </a:pPr>
            <a:endParaRPr lang="en-US" b="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Allies consulted: CHAPA, </a:t>
            </a:r>
            <a:r>
              <a:rPr lang="en-US" sz="1200"/>
              <a:t>MAPC, MAHA, Coalition for an Equitable Economy, Community Business Network, Abundant Housing, Better Future Project</a:t>
            </a:r>
          </a:p>
        </p:txBody>
      </p:sp>
      <p:sp>
        <p:nvSpPr>
          <p:cNvPr id="4" name="Slide Number Placeholder 3"/>
          <p:cNvSpPr>
            <a:spLocks noGrp="1"/>
          </p:cNvSpPr>
          <p:nvPr>
            <p:ph type="sldNum" sz="quarter" idx="5"/>
          </p:nvPr>
        </p:nvSpPr>
        <p:spPr/>
        <p:txBody>
          <a:bodyPr/>
          <a:lstStyle/>
          <a:p>
            <a:fld id="{5B614093-6CF4-4539-8339-2890EC3AD152}" type="slidenum">
              <a:rPr lang="en-US" smtClean="0"/>
              <a:t>20</a:t>
            </a:fld>
            <a:endParaRPr lang="en-US"/>
          </a:p>
        </p:txBody>
      </p:sp>
    </p:spTree>
    <p:extLst>
      <p:ext uri="{BB962C8B-B14F-4D97-AF65-F5344CB8AC3E}">
        <p14:creationId xmlns:p14="http://schemas.microsoft.com/office/powerpoint/2010/main" val="3607631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Many of these are pre-existing priorities, and </a:t>
            </a:r>
          </a:p>
          <a:p>
            <a:r>
              <a:rPr lang="en-US" dirty="0"/>
              <a:t>- Will remain nimble to threats to our communities posed by the Trump Administration.</a:t>
            </a:r>
          </a:p>
        </p:txBody>
      </p:sp>
      <p:sp>
        <p:nvSpPr>
          <p:cNvPr id="4" name="Slide Number Placeholder 3"/>
          <p:cNvSpPr>
            <a:spLocks noGrp="1"/>
          </p:cNvSpPr>
          <p:nvPr>
            <p:ph type="sldNum" sz="quarter" idx="5"/>
          </p:nvPr>
        </p:nvSpPr>
        <p:spPr/>
        <p:txBody>
          <a:bodyPr/>
          <a:lstStyle/>
          <a:p>
            <a:fld id="{5B614093-6CF4-4539-8339-2890EC3AD152}" type="slidenum">
              <a:rPr lang="en-US" smtClean="0"/>
              <a:t>21</a:t>
            </a:fld>
            <a:endParaRPr lang="en-US"/>
          </a:p>
        </p:txBody>
      </p:sp>
    </p:spTree>
    <p:extLst>
      <p:ext uri="{BB962C8B-B14F-4D97-AF65-F5344CB8AC3E}">
        <p14:creationId xmlns:p14="http://schemas.microsoft.com/office/powerpoint/2010/main" val="3025592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Community Investment Tax Credit is one of the most significant policy achievements of our sector.</a:t>
            </a:r>
            <a:br>
              <a:rPr lang="en-US"/>
            </a:br>
            <a:endParaRPr lang="en-US"/>
          </a:p>
          <a:p>
            <a:pPr marL="171450" indent="-171450">
              <a:buFont typeface="Arial" panose="020B0604020202020204" pitchFamily="34" charset="0"/>
              <a:buChar char="•"/>
            </a:pPr>
            <a:r>
              <a:rPr lang="en-US"/>
              <a:t>Three successive administration have embraced it—a testament to its durability.</a:t>
            </a:r>
            <a:br>
              <a:rPr lang="en-US"/>
            </a:br>
            <a:endParaRPr lang="en-US"/>
          </a:p>
          <a:p>
            <a:pPr marL="171450" indent="-171450">
              <a:buFont typeface="Arial" panose="020B0604020202020204" pitchFamily="34" charset="0"/>
              <a:buChar char="•"/>
            </a:pPr>
            <a:r>
              <a:rPr lang="en-US"/>
              <a:t>This policy has succeeded for two important reasons.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First, the impact on communities across the Commonwealth is undeniable. That’s a direct result of the hard work of the people in this room, and the work of your colleagues.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Second, our sector has effectively told the story of the CITC to both policymakers  and donors.</a:t>
            </a:r>
          </a:p>
        </p:txBody>
      </p:sp>
      <p:sp>
        <p:nvSpPr>
          <p:cNvPr id="4" name="Slide Number Placeholder 3"/>
          <p:cNvSpPr>
            <a:spLocks noGrp="1"/>
          </p:cNvSpPr>
          <p:nvPr>
            <p:ph type="sldNum" sz="quarter" idx="5"/>
          </p:nvPr>
        </p:nvSpPr>
        <p:spPr/>
        <p:txBody>
          <a:bodyPr/>
          <a:lstStyle/>
          <a:p>
            <a:fld id="{308279DE-F2BE-5E44-BBE5-9275B7606C4A}" type="slidenum">
              <a:rPr lang="en-US" smtClean="0"/>
              <a:t>22</a:t>
            </a:fld>
            <a:endParaRPr lang="en-US"/>
          </a:p>
        </p:txBody>
      </p:sp>
    </p:spTree>
    <p:extLst>
      <p:ext uri="{BB962C8B-B14F-4D97-AF65-F5344CB8AC3E}">
        <p14:creationId xmlns:p14="http://schemas.microsoft.com/office/powerpoint/2010/main" val="3980707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E1F30-2FD9-7317-18CC-B1CAA33039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58344-D6B9-26E3-9264-39717C3991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D7A25-70BE-739B-29FF-F4F8E3CE7ABC}"/>
              </a:ext>
            </a:extLst>
          </p:cNvPr>
          <p:cNvSpPr>
            <a:spLocks noGrp="1"/>
          </p:cNvSpPr>
          <p:nvPr>
            <p:ph type="body" idx="1"/>
          </p:nvPr>
        </p:nvSpPr>
        <p:spPr/>
        <p:txBody>
          <a:bodyPr/>
          <a:lstStyle/>
          <a:p>
            <a:pPr marL="171450" indent="-171450">
              <a:buFont typeface="Arial" panose="020B0604020202020204" pitchFamily="34" charset="0"/>
              <a:buChar char="•"/>
            </a:pPr>
            <a:r>
              <a:rPr lang="en-US"/>
              <a:t>This chart shows the total amount of money that your organizations raised each year beginning in 2014, the first year in which you received credits.</a:t>
            </a:r>
            <a:br>
              <a:rPr lang="en-US"/>
            </a:br>
            <a:endParaRPr lang="en-US"/>
          </a:p>
          <a:p>
            <a:pPr marL="171450" indent="-171450">
              <a:buFont typeface="Arial" panose="020B0604020202020204" pitchFamily="34" charset="0"/>
              <a:buChar char="•"/>
            </a:pPr>
            <a:r>
              <a:rPr lang="en-US"/>
              <a:t>The state credits are equal to half of each CITC-eligible donation, so these figures represent twice the number of credits used.</a:t>
            </a:r>
            <a:br>
              <a:rPr lang="en-US"/>
            </a:br>
            <a:endParaRPr lang="en-US"/>
          </a:p>
          <a:p>
            <a:pPr marL="171450" indent="-171450">
              <a:buFont typeface="Arial" panose="020B0604020202020204" pitchFamily="34" charset="0"/>
              <a:buChar char="•"/>
            </a:pPr>
            <a:r>
              <a:rPr lang="en-US"/>
              <a:t>That means, our sector has leveraged $67 million in state funding to support vital work.</a:t>
            </a:r>
            <a:br>
              <a:rPr lang="en-US"/>
            </a:br>
            <a:endParaRPr lang="en-US"/>
          </a:p>
          <a:p>
            <a:pPr marL="171450" indent="-171450">
              <a:buFont typeface="Arial" panose="020B0604020202020204" pitchFamily="34" charset="0"/>
              <a:buChar char="•"/>
            </a:pPr>
            <a:r>
              <a:rPr lang="en-US"/>
              <a:t>These funds have come from donors in nearly every part of the Commonwealth, and they’ve supported projects across Massachusetts.</a:t>
            </a:r>
          </a:p>
        </p:txBody>
      </p:sp>
      <p:sp>
        <p:nvSpPr>
          <p:cNvPr id="4" name="Slide Number Placeholder 3">
            <a:extLst>
              <a:ext uri="{FF2B5EF4-FFF2-40B4-BE49-F238E27FC236}">
                <a16:creationId xmlns:a16="http://schemas.microsoft.com/office/drawing/2014/main" id="{F5920D3D-3FB3-DA03-2BEC-11C2ABB494D7}"/>
              </a:ext>
            </a:extLst>
          </p:cNvPr>
          <p:cNvSpPr>
            <a:spLocks noGrp="1"/>
          </p:cNvSpPr>
          <p:nvPr>
            <p:ph type="sldNum" sz="quarter" idx="5"/>
          </p:nvPr>
        </p:nvSpPr>
        <p:spPr/>
        <p:txBody>
          <a:bodyPr/>
          <a:lstStyle/>
          <a:p>
            <a:fld id="{308279DE-F2BE-5E44-BBE5-9275B7606C4A}" type="slidenum">
              <a:rPr lang="en-US" smtClean="0"/>
              <a:t>23</a:t>
            </a:fld>
            <a:endParaRPr lang="en-US"/>
          </a:p>
        </p:txBody>
      </p:sp>
    </p:spTree>
    <p:extLst>
      <p:ext uri="{BB962C8B-B14F-4D97-AF65-F5344CB8AC3E}">
        <p14:creationId xmlns:p14="http://schemas.microsoft.com/office/powerpoint/2010/main" val="1413684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Community Investment Tax Credit has supported nearly every aspect of our work. </a:t>
            </a:r>
            <a:br>
              <a:rPr lang="en-US"/>
            </a:br>
            <a:endParaRPr lang="en-US"/>
          </a:p>
          <a:p>
            <a:pPr marL="171450" indent="-171450">
              <a:buFont typeface="Arial" panose="020B0604020202020204" pitchFamily="34" charset="0"/>
              <a:buChar char="•"/>
            </a:pPr>
            <a:r>
              <a:rPr lang="en-US"/>
              <a:t>It enabled CDCs to expand staffing, grow and create new programs, improve technology, provide training and professional development, and invest in physical infrastructure to support our work.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It also contributed to affordable housing development and upgrades for many organizations.</a:t>
            </a:r>
            <a:br>
              <a:rPr lang="en-US"/>
            </a:br>
            <a:endParaRPr lang="en-US"/>
          </a:p>
          <a:p>
            <a:pPr marL="171450" indent="-171450">
              <a:buFont typeface="Arial" panose="020B0604020202020204" pitchFamily="34" charset="0"/>
              <a:buChar char="•"/>
            </a:pPr>
            <a:r>
              <a:rPr lang="en-US"/>
              <a:t>Some of you have shared anecdotes of how funds from the CITC have enhanced your work. Just four examples:</a:t>
            </a:r>
          </a:p>
          <a:p>
            <a:pPr marL="628650" lvl="1" indent="-171450">
              <a:buFont typeface="Arial" panose="020B0604020202020204" pitchFamily="34" charset="0"/>
              <a:buChar char="•"/>
            </a:pPr>
            <a:r>
              <a:rPr lang="en-US"/>
              <a:t>Revitalize CDC’s Healthy Homes program to improve indoor air quality and energy efficiency in Springfield</a:t>
            </a:r>
          </a:p>
          <a:p>
            <a:pPr marL="628650" lvl="1" indent="-171450">
              <a:buFont typeface="Arial" panose="020B0604020202020204" pitchFamily="34" charset="0"/>
              <a:buChar char="•"/>
            </a:pPr>
            <a:r>
              <a:rPr lang="en-US"/>
              <a:t>TND’s work to provide high quality affordable housing in Chelsea</a:t>
            </a:r>
          </a:p>
          <a:p>
            <a:pPr marL="628650" lvl="1" indent="-171450">
              <a:buFont typeface="Arial" panose="020B0604020202020204" pitchFamily="34" charset="0"/>
              <a:buChar char="•"/>
            </a:pPr>
            <a:r>
              <a:rPr lang="en-US"/>
              <a:t>CBA’s annual Acre Clean Up in Lowell </a:t>
            </a:r>
          </a:p>
          <a:p>
            <a:pPr marL="628650" lvl="1" indent="-171450">
              <a:buFont typeface="Arial" panose="020B0604020202020204" pitchFamily="34" charset="0"/>
              <a:buChar char="•"/>
            </a:pPr>
            <a:r>
              <a:rPr lang="en-US"/>
              <a:t>Franklin County CDC’s </a:t>
            </a:r>
            <a:r>
              <a:rPr lang="en-US" sz="1800" kern="0">
                <a:solidFill>
                  <a:srgbClr val="212121"/>
                </a:solidFill>
                <a:effectLst/>
                <a:latin typeface="Calibri" panose="020F0502020204030204" pitchFamily="34" charset="0"/>
                <a:ea typeface="Aptos" panose="020B0004020202020204" pitchFamily="34" charset="0"/>
              </a:rPr>
              <a:t>Western Massachusetts Food Processing Center, an incubator for food-related small business in Greenfield.</a:t>
            </a:r>
            <a:endParaRPr lang="en-US"/>
          </a:p>
        </p:txBody>
      </p:sp>
      <p:sp>
        <p:nvSpPr>
          <p:cNvPr id="4" name="Slide Number Placeholder 3"/>
          <p:cNvSpPr>
            <a:spLocks noGrp="1"/>
          </p:cNvSpPr>
          <p:nvPr>
            <p:ph type="sldNum" sz="quarter" idx="5"/>
          </p:nvPr>
        </p:nvSpPr>
        <p:spPr/>
        <p:txBody>
          <a:bodyPr/>
          <a:lstStyle/>
          <a:p>
            <a:fld id="{308279DE-F2BE-5E44-BBE5-9275B7606C4A}" type="slidenum">
              <a:rPr lang="en-US" smtClean="0"/>
              <a:t>24</a:t>
            </a:fld>
            <a:endParaRPr lang="en-US"/>
          </a:p>
        </p:txBody>
      </p:sp>
    </p:spTree>
    <p:extLst>
      <p:ext uri="{BB962C8B-B14F-4D97-AF65-F5344CB8AC3E}">
        <p14:creationId xmlns:p14="http://schemas.microsoft.com/office/powerpoint/2010/main" val="564368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84D0D-50CC-FCF0-863D-A06AF0ADD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B2DCE-9FB6-2124-1BBE-02B4D7D105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55C0BD-6604-FFA1-3A49-C870E4D572C9}"/>
              </a:ext>
            </a:extLst>
          </p:cNvPr>
          <p:cNvSpPr>
            <a:spLocks noGrp="1"/>
          </p:cNvSpPr>
          <p:nvPr>
            <p:ph type="body" idx="1"/>
          </p:nvPr>
        </p:nvSpPr>
        <p:spPr/>
        <p:txBody>
          <a:bodyPr/>
          <a:lstStyle/>
          <a:p>
            <a:pPr marL="171450" indent="-171450">
              <a:buFont typeface="Arial" panose="020B0604020202020204" pitchFamily="34" charset="0"/>
              <a:buChar char="•"/>
            </a:pPr>
            <a:r>
              <a:rPr lang="en-US"/>
              <a:t>The next year presents an unprecedented opportunity to make use of the CITC</a:t>
            </a:r>
            <a:br>
              <a:rPr lang="en-US"/>
            </a:br>
            <a:endParaRPr lang="en-US"/>
          </a:p>
          <a:p>
            <a:pPr marL="171450" indent="-171450">
              <a:buFont typeface="Arial" panose="020B0604020202020204" pitchFamily="34" charset="0"/>
              <a:buChar char="•"/>
            </a:pPr>
            <a:r>
              <a:rPr lang="en-US"/>
              <a:t>With the program now permanent, we can build multi-year fundraising plans and extend our reach to new supporters</a:t>
            </a:r>
            <a:br>
              <a:rPr lang="en-US"/>
            </a:br>
            <a:endParaRPr lang="en-US"/>
          </a:p>
          <a:p>
            <a:pPr marL="171450" indent="-171450">
              <a:buFont typeface="Arial" panose="020B0604020202020204" pitchFamily="34" charset="0"/>
              <a:buChar char="•"/>
            </a:pPr>
            <a:r>
              <a:rPr lang="en-US"/>
              <a:t>We recently spoke with a few CDCs about how to communicate the value of the CITC to potential donors, and we plan to engage more of you soon.</a:t>
            </a:r>
            <a:br>
              <a:rPr lang="en-US"/>
            </a:br>
            <a:endParaRPr lang="en-US"/>
          </a:p>
          <a:p>
            <a:pPr marL="171450" indent="-171450">
              <a:buFont typeface="Arial" panose="020B0604020202020204" pitchFamily="34" charset="0"/>
              <a:buChar char="•"/>
            </a:pPr>
            <a:r>
              <a:rPr lang="en-US"/>
              <a:t>You’ll hear more from us in the coming months, so stay tuned!</a:t>
            </a:r>
            <a:br>
              <a:rPr lang="en-US"/>
            </a:br>
            <a:br>
              <a:rPr lang="en-US"/>
            </a:br>
            <a:endParaRPr lang="en-US"/>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234137E6-B252-C7EC-A468-F6826E817385}"/>
              </a:ext>
            </a:extLst>
          </p:cNvPr>
          <p:cNvSpPr>
            <a:spLocks noGrp="1"/>
          </p:cNvSpPr>
          <p:nvPr>
            <p:ph type="sldNum" sz="quarter" idx="5"/>
          </p:nvPr>
        </p:nvSpPr>
        <p:spPr/>
        <p:txBody>
          <a:bodyPr/>
          <a:lstStyle/>
          <a:p>
            <a:fld id="{308279DE-F2BE-5E44-BBE5-9275B7606C4A}" type="slidenum">
              <a:rPr lang="en-US" smtClean="0"/>
              <a:t>25</a:t>
            </a:fld>
            <a:endParaRPr lang="en-US"/>
          </a:p>
        </p:txBody>
      </p:sp>
    </p:spTree>
    <p:extLst>
      <p:ext uri="{BB962C8B-B14F-4D97-AF65-F5344CB8AC3E}">
        <p14:creationId xmlns:p14="http://schemas.microsoft.com/office/powerpoint/2010/main" val="321604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340A-2A96-6742-0381-60F901539254}"/>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0B093FE-25C4-EFAC-199A-C1004EBF465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81F09AE-4E61-02D5-9CDA-9AB089C7110B}"/>
              </a:ext>
            </a:extLst>
          </p:cNvPr>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a:extLst>
              <a:ext uri="{FF2B5EF4-FFF2-40B4-BE49-F238E27FC236}">
                <a16:creationId xmlns:a16="http://schemas.microsoft.com/office/drawing/2014/main" id="{F6E402A0-1A2B-261C-9033-16C13BB8A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DA954-F07B-4605-D090-F8E2F219466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757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5D08-5AA6-5AE1-340E-612E113D4D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0D1C73-7F6A-D35A-3A2E-7FF9D137BF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15EAE-02E9-7533-7984-44B1D3C7484A}"/>
              </a:ext>
            </a:extLst>
          </p:cNvPr>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a:extLst>
              <a:ext uri="{FF2B5EF4-FFF2-40B4-BE49-F238E27FC236}">
                <a16:creationId xmlns:a16="http://schemas.microsoft.com/office/drawing/2014/main" id="{E96EBB03-73C6-66DF-81A1-57053F6BC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6F92A4-F723-49B1-4544-AD9426F76333}"/>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3852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4B3AAF-F1CE-DB3D-3B56-C5ECB65500D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767A01-E4FE-ACE2-6F54-DDA8B9CC2160}"/>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EA589-E07D-ED10-2F07-4EF0BC4F5B50}"/>
              </a:ext>
            </a:extLst>
          </p:cNvPr>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a:extLst>
              <a:ext uri="{FF2B5EF4-FFF2-40B4-BE49-F238E27FC236}">
                <a16:creationId xmlns:a16="http://schemas.microsoft.com/office/drawing/2014/main" id="{32219848-11FC-CF86-EE21-4470A279F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B95F7-CCEA-5558-75C6-1DA1018703F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243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D115-325D-4B70-4757-1F7654BA79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DD413F-6516-D478-FE78-1C2178C81F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8D71-A089-5E92-90C3-47B1E43A5AA4}"/>
              </a:ext>
            </a:extLst>
          </p:cNvPr>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a:extLst>
              <a:ext uri="{FF2B5EF4-FFF2-40B4-BE49-F238E27FC236}">
                <a16:creationId xmlns:a16="http://schemas.microsoft.com/office/drawing/2014/main" id="{FDE7A983-57AC-0B2A-F312-B396EA873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8FCBF-3691-33BE-8563-30DB9DAB98C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4567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DBEAE-8603-694C-CDD0-8B1A0E43CDF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355F9B4-0E54-382E-D775-7AA2C822B33A}"/>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2004AE-01F9-ED67-EE90-C0F2F85B2A44}"/>
              </a:ext>
            </a:extLst>
          </p:cNvPr>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a:extLst>
              <a:ext uri="{FF2B5EF4-FFF2-40B4-BE49-F238E27FC236}">
                <a16:creationId xmlns:a16="http://schemas.microsoft.com/office/drawing/2014/main" id="{8DEED011-B3B5-64F1-86E2-40C94963A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4F761-5FB3-B2C4-27F6-A2FFD8B91E3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101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3D1D2-301B-DF8B-E1C5-8F50014396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DB4CFB-93CB-268F-0A28-D12460FA59BA}"/>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C4EAED-4771-9DEA-F584-33E3AB2432C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F8BF2C-5B15-F647-42A7-9BB8B4A38D66}"/>
              </a:ext>
            </a:extLst>
          </p:cNvPr>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a:extLst>
              <a:ext uri="{FF2B5EF4-FFF2-40B4-BE49-F238E27FC236}">
                <a16:creationId xmlns:a16="http://schemas.microsoft.com/office/drawing/2014/main" id="{EFADA861-87C5-297B-68CB-D41FEDC4C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E00219-613D-BF8D-8437-C9E2286C750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12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6B357-A440-0DAC-0A76-EE3F1B3869E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4A00F8-DD85-1458-9BED-231711EAE7C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CBBDE-DA92-FD08-9245-435F7B226687}"/>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3D975-B421-727D-14B2-5C8802939F2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352D561-CD08-86E1-5040-7F0447564D9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DF751E-D42C-2E22-6763-2E6795DB0715}"/>
              </a:ext>
            </a:extLst>
          </p:cNvPr>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8" name="Footer Placeholder 7">
            <a:extLst>
              <a:ext uri="{FF2B5EF4-FFF2-40B4-BE49-F238E27FC236}">
                <a16:creationId xmlns:a16="http://schemas.microsoft.com/office/drawing/2014/main" id="{B709668E-4457-DF6D-C41E-DCCA03B3D0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5CD00D-8141-182B-26DB-516B30ECDE2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466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2B1C7-3377-BA0A-5F14-A1BF1EB650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6749AA-8E43-C78A-B4BE-B2BC22B5A6BB}"/>
              </a:ext>
            </a:extLst>
          </p:cNvPr>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4" name="Footer Placeholder 3">
            <a:extLst>
              <a:ext uri="{FF2B5EF4-FFF2-40B4-BE49-F238E27FC236}">
                <a16:creationId xmlns:a16="http://schemas.microsoft.com/office/drawing/2014/main" id="{F8DFF28E-B1CF-C8F1-7DD0-F04AC596D9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705925-B439-75AE-1B45-49A70B6421E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756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8A062-8492-4164-5CFD-F4C96B89F84E}"/>
              </a:ext>
            </a:extLst>
          </p:cNvPr>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3" name="Footer Placeholder 2">
            <a:extLst>
              <a:ext uri="{FF2B5EF4-FFF2-40B4-BE49-F238E27FC236}">
                <a16:creationId xmlns:a16="http://schemas.microsoft.com/office/drawing/2014/main" id="{AF52247D-7203-6FD4-FB5C-0E175EF39F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7B72CF-25E4-AE29-99A6-9F247E124BD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7007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07933-58A9-B024-182C-6608B3DE2E5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53814F1-F63E-7B0D-BFCE-7B92ADF8F8A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0C8AEC-1B51-6FB6-89D8-EB966E9E272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05521D1-6876-64EA-BE84-4C90A5AD5929}"/>
              </a:ext>
            </a:extLst>
          </p:cNvPr>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a:extLst>
              <a:ext uri="{FF2B5EF4-FFF2-40B4-BE49-F238E27FC236}">
                <a16:creationId xmlns:a16="http://schemas.microsoft.com/office/drawing/2014/main" id="{418EB5CB-0513-630B-A0A0-8BFE6DC4A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442256-2114-1871-BE80-9FC375153BE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834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0F778-F318-713F-BAC4-7ADFF0830FB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350E0281-669A-2F7D-903B-32BFB87BB17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7CCFF51-6468-3299-8DB8-37C1F9444B9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A44DA20-FD5A-C0BD-7E5A-8E04E25A4791}"/>
              </a:ext>
            </a:extLst>
          </p:cNvPr>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a:extLst>
              <a:ext uri="{FF2B5EF4-FFF2-40B4-BE49-F238E27FC236}">
                <a16:creationId xmlns:a16="http://schemas.microsoft.com/office/drawing/2014/main" id="{620C250E-550A-2089-41C8-FCF3551F0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0B1B9-84A7-38BD-DFBA-AB5487379A6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490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D498C2-88F4-F04F-FDB8-CA6E236D650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71F40A-A41C-5927-93A7-627CAE5C412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DED64-C858-7775-DB32-D64D2D53D2A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1D8BD707-D9CF-40AE-B4C6-C98DA3205C09}" type="datetimeFigureOut">
              <a:rPr lang="en-US" smtClean="0"/>
              <a:pPr/>
              <a:t>11/22/2024</a:t>
            </a:fld>
            <a:endParaRPr lang="en-US"/>
          </a:p>
        </p:txBody>
      </p:sp>
      <p:sp>
        <p:nvSpPr>
          <p:cNvPr id="5" name="Footer Placeholder 4">
            <a:extLst>
              <a:ext uri="{FF2B5EF4-FFF2-40B4-BE49-F238E27FC236}">
                <a16:creationId xmlns:a16="http://schemas.microsoft.com/office/drawing/2014/main" id="{18D7833F-81C0-2D7C-FB00-2422C5CBA67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29E6849-34A5-E355-AE90-D2AAA4799DC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906564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8/10/relationships/comments" Target="../comments/modernComment_130_5AAD8EB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38_A9849AC5.xm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37_B2B716B7.xml"/><Relationship Id="rId7"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45.jpeg"/><Relationship Id="rId5" Type="http://schemas.openxmlformats.org/officeDocument/2006/relationships/diagramLayout" Target="../diagrams/layout3.xml"/><Relationship Id="rId10" Type="http://schemas.openxmlformats.org/officeDocument/2006/relationships/image" Target="../media/image44.jpeg"/><Relationship Id="rId4" Type="http://schemas.openxmlformats.org/officeDocument/2006/relationships/diagramData" Target="../diagrams/data3.xml"/><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3.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2.jpeg"/><Relationship Id="rId5" Type="http://schemas.openxmlformats.org/officeDocument/2006/relationships/image" Target="../media/image27.jpeg"/><Relationship Id="rId10" Type="http://schemas.openxmlformats.org/officeDocument/2006/relationships/image" Target="../media/image24.jpeg"/><Relationship Id="rId4" Type="http://schemas.openxmlformats.org/officeDocument/2006/relationships/image" Target="../media/image26.jpe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9258624"/>
            <a:ext cx="456882" cy="456882"/>
          </a:xfrm>
          <a:custGeom>
            <a:avLst/>
            <a:gdLst/>
            <a:ahLst/>
            <a:cxnLst/>
            <a:rect l="l" t="t" r="r" b="b"/>
            <a:pathLst>
              <a:path w="456882" h="456882">
                <a:moveTo>
                  <a:pt x="0" y="0"/>
                </a:moveTo>
                <a:lnTo>
                  <a:pt x="456882" y="0"/>
                </a:lnTo>
                <a:lnTo>
                  <a:pt x="456882" y="456882"/>
                </a:lnTo>
                <a:lnTo>
                  <a:pt x="0" y="456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9839428" y="600136"/>
            <a:ext cx="9273644" cy="8634508"/>
            <a:chOff x="5206254" y="-161551"/>
            <a:chExt cx="7660420" cy="14090004"/>
          </a:xfrm>
        </p:grpSpPr>
        <p:grpSp>
          <p:nvGrpSpPr>
            <p:cNvPr id="7" name="Group 7"/>
            <p:cNvGrpSpPr/>
            <p:nvPr/>
          </p:nvGrpSpPr>
          <p:grpSpPr>
            <a:xfrm>
              <a:off x="5206254" y="12928731"/>
              <a:ext cx="7660420" cy="999722"/>
              <a:chOff x="0" y="-57150"/>
              <a:chExt cx="4889707" cy="638130"/>
            </a:xfrm>
          </p:grpSpPr>
          <p:sp>
            <p:nvSpPr>
              <p:cNvPr id="8" name="Freeform 8"/>
              <p:cNvSpPr/>
              <p:nvPr/>
            </p:nvSpPr>
            <p:spPr>
              <a:xfrm>
                <a:off x="0" y="18749"/>
                <a:ext cx="4644891" cy="562231"/>
              </a:xfrm>
              <a:custGeom>
                <a:avLst/>
                <a:gdLst/>
                <a:ahLst/>
                <a:cxnLst/>
                <a:rect l="l" t="t" r="r" b="b"/>
                <a:pathLst>
                  <a:path w="4991307" h="580980">
                    <a:moveTo>
                      <a:pt x="203200" y="0"/>
                    </a:moveTo>
                    <a:lnTo>
                      <a:pt x="4991307" y="0"/>
                    </a:lnTo>
                    <a:lnTo>
                      <a:pt x="4788107" y="580980"/>
                    </a:lnTo>
                    <a:lnTo>
                      <a:pt x="0" y="580980"/>
                    </a:lnTo>
                    <a:lnTo>
                      <a:pt x="203200" y="0"/>
                    </a:lnTo>
                    <a:close/>
                  </a:path>
                </a:pathLst>
              </a:custGeom>
              <a:solidFill>
                <a:srgbClr val="1D2068"/>
              </a:solidFill>
            </p:spPr>
            <p:txBody>
              <a:bodyPr/>
              <a:lstStyle/>
              <a:p>
                <a:endParaRPr lang="en-US"/>
              </a:p>
            </p:txBody>
          </p:sp>
          <p:sp>
            <p:nvSpPr>
              <p:cNvPr id="9" name="TextBox 9"/>
              <p:cNvSpPr txBox="1"/>
              <p:nvPr/>
            </p:nvSpPr>
            <p:spPr>
              <a:xfrm>
                <a:off x="101600" y="-57150"/>
                <a:ext cx="4788107" cy="63813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206256" y="-161551"/>
              <a:ext cx="7327721" cy="1000291"/>
              <a:chOff x="1" y="-81722"/>
              <a:chExt cx="3706808" cy="506008"/>
            </a:xfrm>
          </p:grpSpPr>
          <p:sp>
            <p:nvSpPr>
              <p:cNvPr id="11" name="Freeform 11"/>
              <p:cNvSpPr/>
              <p:nvPr/>
            </p:nvSpPr>
            <p:spPr>
              <a:xfrm>
                <a:off x="1" y="-81722"/>
                <a:ext cx="3706808" cy="439144"/>
              </a:xfrm>
              <a:custGeom>
                <a:avLst/>
                <a:gdLst/>
                <a:ahLst/>
                <a:cxnLst/>
                <a:rect l="l" t="t" r="r" b="b"/>
                <a:pathLst>
                  <a:path w="3473641" h="424286">
                    <a:moveTo>
                      <a:pt x="3270441" y="0"/>
                    </a:moveTo>
                    <a:lnTo>
                      <a:pt x="0" y="0"/>
                    </a:lnTo>
                    <a:lnTo>
                      <a:pt x="203200" y="424286"/>
                    </a:lnTo>
                    <a:lnTo>
                      <a:pt x="3473641" y="424286"/>
                    </a:lnTo>
                    <a:lnTo>
                      <a:pt x="3270441" y="0"/>
                    </a:lnTo>
                    <a:close/>
                  </a:path>
                </a:pathLst>
              </a:custGeom>
              <a:solidFill>
                <a:srgbClr val="1D2068"/>
              </a:solidFill>
            </p:spPr>
            <p:txBody>
              <a:bodyPr/>
              <a:lstStyle/>
              <a:p>
                <a:endParaRPr lang="en-US"/>
              </a:p>
            </p:txBody>
          </p:sp>
          <p:sp>
            <p:nvSpPr>
              <p:cNvPr id="12" name="TextBox 12"/>
              <p:cNvSpPr txBox="1"/>
              <p:nvPr/>
            </p:nvSpPr>
            <p:spPr>
              <a:xfrm>
                <a:off x="101600" y="-57150"/>
                <a:ext cx="3270441" cy="481436"/>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rot="2700000">
              <a:off x="6951363" y="8506236"/>
              <a:ext cx="5800695" cy="881752"/>
            </a:xfrm>
            <a:prstGeom prst="rect">
              <a:avLst/>
            </a:prstGeom>
          </p:spPr>
          <p:txBody>
            <a:bodyPr lIns="50800" tIns="50800" rIns="50800" bIns="50800" rtlCol="0" anchor="ctr"/>
            <a:lstStyle/>
            <a:p>
              <a:pPr algn="ctr">
                <a:lnSpc>
                  <a:spcPts val="2659"/>
                </a:lnSpc>
                <a:spcBef>
                  <a:spcPct val="0"/>
                </a:spcBef>
              </a:pPr>
              <a:endParaRPr/>
            </a:p>
          </p:txBody>
        </p:sp>
        <p:sp>
          <p:nvSpPr>
            <p:cNvPr id="18" name="TextBox 18"/>
            <p:cNvSpPr txBox="1"/>
            <p:nvPr/>
          </p:nvSpPr>
          <p:spPr>
            <a:xfrm rot="18900000">
              <a:off x="6692285" y="4533479"/>
              <a:ext cx="5600371" cy="1177732"/>
            </a:xfrm>
            <a:prstGeom prst="rect">
              <a:avLst/>
            </a:prstGeom>
          </p:spPr>
          <p:txBody>
            <a:bodyPr lIns="50800" tIns="50800" rIns="50800" bIns="50800" rtlCol="0" anchor="ctr"/>
            <a:lstStyle/>
            <a:p>
              <a:pPr algn="ctr">
                <a:lnSpc>
                  <a:spcPts val="2659"/>
                </a:lnSpc>
                <a:spcBef>
                  <a:spcPct val="0"/>
                </a:spcBef>
              </a:pPr>
              <a:endParaRPr/>
            </a:p>
          </p:txBody>
        </p:sp>
      </p:grpSp>
      <p:sp>
        <p:nvSpPr>
          <p:cNvPr id="21" name="Freeform 21"/>
          <p:cNvSpPr/>
          <p:nvPr/>
        </p:nvSpPr>
        <p:spPr>
          <a:xfrm>
            <a:off x="1774334" y="890848"/>
            <a:ext cx="7457252" cy="1873634"/>
          </a:xfrm>
          <a:custGeom>
            <a:avLst/>
            <a:gdLst/>
            <a:ahLst/>
            <a:cxnLst/>
            <a:rect l="l" t="t" r="r" b="b"/>
            <a:pathLst>
              <a:path w="7457252" h="1873634">
                <a:moveTo>
                  <a:pt x="0" y="0"/>
                </a:moveTo>
                <a:lnTo>
                  <a:pt x="7457251" y="0"/>
                </a:lnTo>
                <a:lnTo>
                  <a:pt x="7457251" y="1873634"/>
                </a:lnTo>
                <a:lnTo>
                  <a:pt x="0" y="1873634"/>
                </a:lnTo>
                <a:lnTo>
                  <a:pt x="0" y="0"/>
                </a:lnTo>
                <a:close/>
              </a:path>
            </a:pathLst>
          </a:custGeom>
          <a:blipFill>
            <a:blip r:embed="rId4"/>
            <a:stretch>
              <a:fillRect/>
            </a:stretch>
          </a:blipFill>
        </p:spPr>
        <p:txBody>
          <a:bodyPr/>
          <a:lstStyle/>
          <a:p>
            <a:endParaRPr lang="en-US"/>
          </a:p>
        </p:txBody>
      </p:sp>
      <p:sp>
        <p:nvSpPr>
          <p:cNvPr id="22" name="TextBox 22"/>
          <p:cNvSpPr txBox="1"/>
          <p:nvPr/>
        </p:nvSpPr>
        <p:spPr>
          <a:xfrm>
            <a:off x="2276782" y="5000625"/>
            <a:ext cx="6287102" cy="3297556"/>
          </a:xfrm>
          <a:prstGeom prst="rect">
            <a:avLst/>
          </a:prstGeom>
        </p:spPr>
        <p:txBody>
          <a:bodyPr lIns="0" tIns="0" rIns="0" bIns="0" rtlCol="0" anchor="t">
            <a:spAutoFit/>
          </a:bodyPr>
          <a:lstStyle/>
          <a:p>
            <a:pPr algn="ctr">
              <a:lnSpc>
                <a:spcPts val="12749"/>
              </a:lnSpc>
            </a:pPr>
            <a:r>
              <a:rPr lang="en-US" sz="10199">
                <a:solidFill>
                  <a:srgbClr val="002060"/>
                </a:solidFill>
                <a:latin typeface="Poppins Bold"/>
              </a:rPr>
              <a:t>ANNUAL </a:t>
            </a:r>
          </a:p>
          <a:p>
            <a:pPr algn="ctr">
              <a:lnSpc>
                <a:spcPts val="12749"/>
              </a:lnSpc>
            </a:pPr>
            <a:r>
              <a:rPr lang="en-US" sz="10199">
                <a:solidFill>
                  <a:srgbClr val="002060"/>
                </a:solidFill>
                <a:latin typeface="Poppins Bold"/>
              </a:rPr>
              <a:t>MEETING</a:t>
            </a:r>
          </a:p>
        </p:txBody>
      </p:sp>
      <p:sp>
        <p:nvSpPr>
          <p:cNvPr id="23" name="TextBox 23"/>
          <p:cNvSpPr txBox="1"/>
          <p:nvPr/>
        </p:nvSpPr>
        <p:spPr>
          <a:xfrm>
            <a:off x="4239172" y="3748698"/>
            <a:ext cx="2612004" cy="1326645"/>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lIns="0" tIns="0" rIns="0" bIns="0" rtlCol="0" anchor="t">
            <a:spAutoFit/>
          </a:bodyPr>
          <a:lstStyle/>
          <a:p>
            <a:pPr algn="ctr">
              <a:lnSpc>
                <a:spcPts val="10855"/>
              </a:lnSpc>
            </a:pPr>
            <a:r>
              <a:rPr lang="en-US" sz="7750" spc="-150">
                <a:solidFill>
                  <a:srgbClr val="002060"/>
                </a:solidFill>
                <a:latin typeface="Poppins Bold"/>
              </a:rPr>
              <a:t>2024</a:t>
            </a:r>
            <a:endParaRPr lang="en-US" sz="7750" spc="-150">
              <a:solidFill>
                <a:srgbClr val="002060"/>
              </a:solidFill>
              <a:latin typeface="Poppins Bold"/>
              <a:cs typeface="Poppins Bold"/>
            </a:endParaRPr>
          </a:p>
        </p:txBody>
      </p:sp>
      <p:sp>
        <p:nvSpPr>
          <p:cNvPr id="24" name="TextBox 24"/>
          <p:cNvSpPr txBox="1"/>
          <p:nvPr/>
        </p:nvSpPr>
        <p:spPr>
          <a:xfrm>
            <a:off x="2514282" y="8193406"/>
            <a:ext cx="5973017" cy="583686"/>
          </a:xfrm>
          <a:prstGeom prst="rect">
            <a:avLst/>
          </a:prstGeom>
        </p:spPr>
        <p:txBody>
          <a:bodyPr wrap="square" lIns="0" tIns="0" rIns="0" bIns="0" rtlCol="0" anchor="t">
            <a:spAutoFit/>
          </a:bodyPr>
          <a:lstStyle/>
          <a:p>
            <a:pPr algn="ctr">
              <a:lnSpc>
                <a:spcPts val="4759"/>
              </a:lnSpc>
            </a:pPr>
            <a:r>
              <a:rPr lang="en-US" sz="3399">
                <a:solidFill>
                  <a:srgbClr val="262F72"/>
                </a:solidFill>
                <a:latin typeface="Poppins"/>
              </a:rPr>
              <a:t>November 21, 2024</a:t>
            </a:r>
          </a:p>
        </p:txBody>
      </p:sp>
      <p:pic>
        <p:nvPicPr>
          <p:cNvPr id="26" name="Picture 25" descr="A group of people holding signs&#10;&#10;Description automatically generated">
            <a:extLst>
              <a:ext uri="{FF2B5EF4-FFF2-40B4-BE49-F238E27FC236}">
                <a16:creationId xmlns:a16="http://schemas.microsoft.com/office/drawing/2014/main" id="{02505F00-1DDA-916D-BB5B-A52DA50019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5929" y="1033943"/>
            <a:ext cx="7839362" cy="777077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a:lstStyle/>
          <a:p>
            <a:endParaRPr lang="en-US"/>
          </a:p>
        </p:txBody>
      </p:sp>
      <p:grpSp>
        <p:nvGrpSpPr>
          <p:cNvPr id="4" name="Group 4"/>
          <p:cNvGrpSpPr>
            <a:grpSpLocks noChangeAspect="1"/>
          </p:cNvGrpSpPr>
          <p:nvPr/>
        </p:nvGrpSpPr>
        <p:grpSpPr>
          <a:xfrm>
            <a:off x="-430714" y="9023213"/>
            <a:ext cx="1459414" cy="1263787"/>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6" name="Group 6"/>
          <p:cNvGrpSpPr/>
          <p:nvPr/>
        </p:nvGrpSpPr>
        <p:grpSpPr>
          <a:xfrm rot="5400000">
            <a:off x="20749187" y="3852326"/>
            <a:ext cx="2626025" cy="12967801"/>
            <a:chOff x="0" y="0"/>
            <a:chExt cx="691628" cy="3415388"/>
          </a:xfrm>
        </p:grpSpPr>
        <p:sp>
          <p:nvSpPr>
            <p:cNvPr id="7" name="Freeform 7"/>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8" name="TextBox 8"/>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5400000">
            <a:off x="19899872" y="4339968"/>
            <a:ext cx="2626025" cy="12967801"/>
            <a:chOff x="0" y="0"/>
            <a:chExt cx="691628" cy="3415388"/>
          </a:xfrm>
        </p:grpSpPr>
        <p:sp>
          <p:nvSpPr>
            <p:cNvPr id="10" name="Freeform 10"/>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1" name="TextBox 11"/>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4" name="TextBox 13">
            <a:extLst>
              <a:ext uri="{FF2B5EF4-FFF2-40B4-BE49-F238E27FC236}">
                <a16:creationId xmlns:a16="http://schemas.microsoft.com/office/drawing/2014/main" id="{CA226DCF-B984-E7DD-232C-11C81A288B81}"/>
              </a:ext>
            </a:extLst>
          </p:cNvPr>
          <p:cNvSpPr txBox="1"/>
          <p:nvPr/>
        </p:nvSpPr>
        <p:spPr>
          <a:xfrm>
            <a:off x="14826291" y="9747404"/>
            <a:ext cx="3466222" cy="415435"/>
          </a:xfrm>
          <a:prstGeom prst="rect">
            <a:avLst/>
          </a:prstGeom>
        </p:spPr>
        <p:txBody>
          <a:bodyPr wrap="square" lIns="0" tIns="0" rIns="0" bIns="0" rtlCol="0" anchor="t">
            <a:spAutoFit/>
          </a:bodyPr>
          <a:lstStyle/>
          <a:p>
            <a:pPr algn="ctr">
              <a:lnSpc>
                <a:spcPts val="3448"/>
              </a:lnSpc>
            </a:pPr>
            <a:r>
              <a:rPr lang="en-US" sz="2463">
                <a:solidFill>
                  <a:srgbClr val="FFFFFF"/>
                </a:solidFill>
                <a:latin typeface="Poppins Bold"/>
              </a:rPr>
              <a:t>2024 Annual Meeting</a:t>
            </a:r>
          </a:p>
        </p:txBody>
      </p:sp>
      <p:sp>
        <p:nvSpPr>
          <p:cNvPr id="13" name="TextBox 14">
            <a:extLst>
              <a:ext uri="{FF2B5EF4-FFF2-40B4-BE49-F238E27FC236}">
                <a16:creationId xmlns:a16="http://schemas.microsoft.com/office/drawing/2014/main" id="{F6838ECA-4792-1CE4-D0F2-0980C0324902}"/>
              </a:ext>
            </a:extLst>
          </p:cNvPr>
          <p:cNvSpPr txBox="1"/>
          <p:nvPr/>
        </p:nvSpPr>
        <p:spPr>
          <a:xfrm>
            <a:off x="2664300" y="561432"/>
            <a:ext cx="12949989" cy="9694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700">
                <a:solidFill>
                  <a:srgbClr val="002060"/>
                </a:solidFill>
                <a:latin typeface="Poppins Ultra-Bold"/>
                <a:ea typeface="+mn-lt"/>
                <a:cs typeface="Calibri"/>
              </a:rPr>
              <a:t>GOALs REPORT </a:t>
            </a:r>
            <a:endParaRPr lang="en-US">
              <a:solidFill>
                <a:srgbClr val="002060"/>
              </a:solidFill>
            </a:endParaRPr>
          </a:p>
        </p:txBody>
      </p:sp>
      <p:pic>
        <p:nvPicPr>
          <p:cNvPr id="15" name="Picture 14" descr="Chart, sunburst chart&#10;&#10;Description automatically generated">
            <a:extLst>
              <a:ext uri="{FF2B5EF4-FFF2-40B4-BE49-F238E27FC236}">
                <a16:creationId xmlns:a16="http://schemas.microsoft.com/office/drawing/2014/main" id="{0F66163D-3242-2DB2-ED63-9AE2E275EDA3}"/>
              </a:ext>
            </a:extLst>
          </p:cNvPr>
          <p:cNvPicPr>
            <a:picLocks noChangeAspect="1"/>
          </p:cNvPicPr>
          <p:nvPr/>
        </p:nvPicPr>
        <p:blipFill>
          <a:blip r:embed="rId2"/>
          <a:stretch>
            <a:fillRect/>
          </a:stretch>
        </p:blipFill>
        <p:spPr>
          <a:xfrm>
            <a:off x="12563733" y="3176136"/>
            <a:ext cx="5513133" cy="5505630"/>
          </a:xfrm>
          <a:prstGeom prst="rect">
            <a:avLst/>
          </a:prstGeom>
        </p:spPr>
      </p:pic>
      <p:graphicFrame>
        <p:nvGraphicFramePr>
          <p:cNvPr id="19" name="TextBox 16">
            <a:extLst>
              <a:ext uri="{FF2B5EF4-FFF2-40B4-BE49-F238E27FC236}">
                <a16:creationId xmlns:a16="http://schemas.microsoft.com/office/drawing/2014/main" id="{95F3B5DD-2297-05C7-5BE8-E34F0EFA2477}"/>
              </a:ext>
            </a:extLst>
          </p:cNvPr>
          <p:cNvGraphicFramePr/>
          <p:nvPr>
            <p:extLst>
              <p:ext uri="{D42A27DB-BD31-4B8C-83A1-F6EECF244321}">
                <p14:modId xmlns:p14="http://schemas.microsoft.com/office/powerpoint/2010/main" val="20920677"/>
              </p:ext>
            </p:extLst>
          </p:nvPr>
        </p:nvGraphicFramePr>
        <p:xfrm>
          <a:off x="302430" y="1910146"/>
          <a:ext cx="12096150" cy="8049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49" name="TextBox 548">
            <a:extLst>
              <a:ext uri="{FF2B5EF4-FFF2-40B4-BE49-F238E27FC236}">
                <a16:creationId xmlns:a16="http://schemas.microsoft.com/office/drawing/2014/main" id="{A622593D-6175-3387-A76F-29966DDCAFF3}"/>
              </a:ext>
            </a:extLst>
          </p:cNvPr>
          <p:cNvSpPr txBox="1"/>
          <p:nvPr/>
        </p:nvSpPr>
        <p:spPr>
          <a:xfrm>
            <a:off x="304800" y="2065866"/>
            <a:ext cx="8839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CDC Achievements in 2023: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3E5C5-6731-3508-54C0-D88EC1B447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28B40BF-F733-0986-B6D4-259BF2D68767}"/>
              </a:ext>
            </a:extLst>
          </p:cNvPr>
          <p:cNvSpPr/>
          <p:nvPr/>
        </p:nvSpPr>
        <p:spPr>
          <a:xfrm>
            <a:off x="84822" y="-94953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a:lstStyle/>
          <a:p>
            <a:endParaRPr lang="en-US"/>
          </a:p>
        </p:txBody>
      </p:sp>
      <p:sp>
        <p:nvSpPr>
          <p:cNvPr id="3" name="Freeform 3">
            <a:extLst>
              <a:ext uri="{FF2B5EF4-FFF2-40B4-BE49-F238E27FC236}">
                <a16:creationId xmlns:a16="http://schemas.microsoft.com/office/drawing/2014/main" id="{9375C678-72D1-531A-D91D-F9715AF0E1AE}"/>
              </a:ext>
            </a:extLst>
          </p:cNvPr>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C3A186D1-8E2D-5DEC-3C38-494A6583F0AA}"/>
              </a:ext>
            </a:extLst>
          </p:cNvPr>
          <p:cNvSpPr txBox="1"/>
          <p:nvPr/>
        </p:nvSpPr>
        <p:spPr>
          <a:xfrm>
            <a:off x="1029812" y="3278966"/>
            <a:ext cx="16922471" cy="1691104"/>
          </a:xfrm>
          <a:prstGeom prst="rect">
            <a:avLst/>
          </a:prstGeom>
        </p:spPr>
        <p:txBody>
          <a:bodyPr wrap="square" lIns="0" tIns="0" rIns="0" bIns="0" rtlCol="0" anchor="t">
            <a:spAutoFit/>
          </a:bodyPr>
          <a:lstStyle/>
          <a:p>
            <a:pPr>
              <a:lnSpc>
                <a:spcPct val="150000"/>
              </a:lnSpc>
            </a:pPr>
            <a:endParaRPr lang="en-US"/>
          </a:p>
          <a:p>
            <a:pPr marL="457200" indent="-457200">
              <a:lnSpc>
                <a:spcPct val="150000"/>
              </a:lnSpc>
              <a:buFont typeface="Wingdings" panose="05000000000000000000" pitchFamily="2" charset="2"/>
              <a:buChar char="v"/>
            </a:pPr>
            <a:endParaRPr lang="en-US" sz="2900">
              <a:latin typeface="Poppins"/>
              <a:ea typeface="+mn-lt"/>
              <a:cs typeface="Calibri"/>
            </a:endParaRPr>
          </a:p>
          <a:p>
            <a:pPr>
              <a:lnSpc>
                <a:spcPct val="150000"/>
              </a:lnSpc>
            </a:pPr>
            <a:endParaRPr lang="en-US" sz="2900">
              <a:latin typeface="Poppins"/>
              <a:ea typeface="+mn-lt"/>
              <a:cs typeface="Calibri"/>
            </a:endParaRPr>
          </a:p>
        </p:txBody>
      </p:sp>
      <p:grpSp>
        <p:nvGrpSpPr>
          <p:cNvPr id="5" name="Group 5">
            <a:extLst>
              <a:ext uri="{FF2B5EF4-FFF2-40B4-BE49-F238E27FC236}">
                <a16:creationId xmlns:a16="http://schemas.microsoft.com/office/drawing/2014/main" id="{637120BD-E776-F260-EA78-03613F1F74DE}"/>
              </a:ext>
            </a:extLst>
          </p:cNvPr>
          <p:cNvGrpSpPr>
            <a:grpSpLocks noChangeAspect="1"/>
          </p:cNvGrpSpPr>
          <p:nvPr/>
        </p:nvGrpSpPr>
        <p:grpSpPr>
          <a:xfrm>
            <a:off x="-430714" y="9023213"/>
            <a:ext cx="1459414" cy="1263787"/>
            <a:chOff x="0" y="0"/>
            <a:chExt cx="4282440" cy="3708400"/>
          </a:xfrm>
        </p:grpSpPr>
        <p:sp>
          <p:nvSpPr>
            <p:cNvPr id="6" name="Freeform 6">
              <a:extLst>
                <a:ext uri="{FF2B5EF4-FFF2-40B4-BE49-F238E27FC236}">
                  <a16:creationId xmlns:a16="http://schemas.microsoft.com/office/drawing/2014/main" id="{3D2AC64A-C579-AC11-BF88-8BD68D93467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7" name="Group 7">
            <a:extLst>
              <a:ext uri="{FF2B5EF4-FFF2-40B4-BE49-F238E27FC236}">
                <a16:creationId xmlns:a16="http://schemas.microsoft.com/office/drawing/2014/main" id="{9A27089E-EFD4-D877-8E8A-CABE592FCE57}"/>
              </a:ext>
            </a:extLst>
          </p:cNvPr>
          <p:cNvGrpSpPr/>
          <p:nvPr/>
        </p:nvGrpSpPr>
        <p:grpSpPr>
          <a:xfrm rot="5400000">
            <a:off x="20749187" y="3852326"/>
            <a:ext cx="2626025" cy="12967801"/>
            <a:chOff x="0" y="0"/>
            <a:chExt cx="691628" cy="3415388"/>
          </a:xfrm>
        </p:grpSpPr>
        <p:sp>
          <p:nvSpPr>
            <p:cNvPr id="8" name="Freeform 8">
              <a:extLst>
                <a:ext uri="{FF2B5EF4-FFF2-40B4-BE49-F238E27FC236}">
                  <a16:creationId xmlns:a16="http://schemas.microsoft.com/office/drawing/2014/main" id="{C55CAC18-E8CF-5E3E-EBA6-AD8C95D9769F}"/>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9" name="TextBox 9">
              <a:extLst>
                <a:ext uri="{FF2B5EF4-FFF2-40B4-BE49-F238E27FC236}">
                  <a16:creationId xmlns:a16="http://schemas.microsoft.com/office/drawing/2014/main" id="{968A5607-2551-06CC-93FC-085B42273FD4}"/>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0" name="Group 10">
            <a:extLst>
              <a:ext uri="{FF2B5EF4-FFF2-40B4-BE49-F238E27FC236}">
                <a16:creationId xmlns:a16="http://schemas.microsoft.com/office/drawing/2014/main" id="{D34051A2-B58D-BB37-6A9E-6C8A6027A9E1}"/>
              </a:ext>
            </a:extLst>
          </p:cNvPr>
          <p:cNvGrpSpPr/>
          <p:nvPr/>
        </p:nvGrpSpPr>
        <p:grpSpPr>
          <a:xfrm rot="5400000">
            <a:off x="19899872" y="4339968"/>
            <a:ext cx="2626025" cy="12967801"/>
            <a:chOff x="0" y="0"/>
            <a:chExt cx="691628" cy="3415388"/>
          </a:xfrm>
        </p:grpSpPr>
        <p:sp>
          <p:nvSpPr>
            <p:cNvPr id="11" name="Freeform 11">
              <a:extLst>
                <a:ext uri="{FF2B5EF4-FFF2-40B4-BE49-F238E27FC236}">
                  <a16:creationId xmlns:a16="http://schemas.microsoft.com/office/drawing/2014/main" id="{862FA22F-E041-F617-3518-0A82C3C5A67F}"/>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2" name="TextBox 12">
              <a:extLst>
                <a:ext uri="{FF2B5EF4-FFF2-40B4-BE49-F238E27FC236}">
                  <a16:creationId xmlns:a16="http://schemas.microsoft.com/office/drawing/2014/main" id="{44BA2D62-3A37-5FE6-C39A-FB5B26EB3F7E}"/>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3" name="TextBox 13">
            <a:extLst>
              <a:ext uri="{FF2B5EF4-FFF2-40B4-BE49-F238E27FC236}">
                <a16:creationId xmlns:a16="http://schemas.microsoft.com/office/drawing/2014/main" id="{BE958492-7C1F-CF79-D271-1AC4750F2602}"/>
              </a:ext>
            </a:extLst>
          </p:cNvPr>
          <p:cNvSpPr txBox="1"/>
          <p:nvPr/>
        </p:nvSpPr>
        <p:spPr>
          <a:xfrm>
            <a:off x="14826291" y="9747404"/>
            <a:ext cx="3466222" cy="415435"/>
          </a:xfrm>
          <a:prstGeom prst="rect">
            <a:avLst/>
          </a:prstGeom>
        </p:spPr>
        <p:txBody>
          <a:bodyPr wrap="square" lIns="0" tIns="0" rIns="0" bIns="0" rtlCol="0" anchor="t">
            <a:spAutoFit/>
          </a:bodyPr>
          <a:lstStyle/>
          <a:p>
            <a:pPr algn="ctr">
              <a:lnSpc>
                <a:spcPts val="3448"/>
              </a:lnSpc>
            </a:pPr>
            <a:r>
              <a:rPr lang="en-US" sz="2463">
                <a:solidFill>
                  <a:srgbClr val="FFFFFF"/>
                </a:solidFill>
                <a:latin typeface="Poppins Bold"/>
              </a:rPr>
              <a:t>2024 Annual Meeting</a:t>
            </a:r>
          </a:p>
        </p:txBody>
      </p:sp>
      <p:sp>
        <p:nvSpPr>
          <p:cNvPr id="15" name="TextBox 14">
            <a:extLst>
              <a:ext uri="{FF2B5EF4-FFF2-40B4-BE49-F238E27FC236}">
                <a16:creationId xmlns:a16="http://schemas.microsoft.com/office/drawing/2014/main" id="{CB08092B-2AFC-EF26-EECD-4B204AB48B97}"/>
              </a:ext>
            </a:extLst>
          </p:cNvPr>
          <p:cNvSpPr txBox="1"/>
          <p:nvPr/>
        </p:nvSpPr>
        <p:spPr>
          <a:xfrm>
            <a:off x="1861621" y="747221"/>
            <a:ext cx="1294998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a:solidFill>
                  <a:srgbClr val="002060"/>
                </a:solidFill>
                <a:latin typeface="Poppins Ultra-Bold"/>
                <a:ea typeface="+mn-lt"/>
                <a:cs typeface="Calibri"/>
              </a:rPr>
              <a:t>MACDC PEER GROUPS</a:t>
            </a:r>
          </a:p>
        </p:txBody>
      </p:sp>
      <p:sp>
        <p:nvSpPr>
          <p:cNvPr id="121" name="Content Placeholder 120">
            <a:extLst>
              <a:ext uri="{FF2B5EF4-FFF2-40B4-BE49-F238E27FC236}">
                <a16:creationId xmlns:a16="http://schemas.microsoft.com/office/drawing/2014/main" id="{AE2C6D7B-F5A3-1ECD-F2ED-A3788ECCB526}"/>
              </a:ext>
            </a:extLst>
          </p:cNvPr>
          <p:cNvSpPr>
            <a:spLocks noGrp="1"/>
          </p:cNvSpPr>
          <p:nvPr>
            <p:ph sz="half" idx="1"/>
          </p:nvPr>
        </p:nvSpPr>
        <p:spPr>
          <a:xfrm>
            <a:off x="769173" y="2342178"/>
            <a:ext cx="8844676" cy="6517321"/>
          </a:xfrm>
        </p:spPr>
        <p:txBody>
          <a:bodyPr vert="horz" lIns="91440" tIns="45720" rIns="91440" bIns="45720" rtlCol="0" anchor="t">
            <a:normAutofit/>
          </a:bodyPr>
          <a:lstStyle/>
          <a:p>
            <a:r>
              <a:rPr lang="en-US" sz="3500">
                <a:latin typeface="Poppins"/>
                <a:cs typeface="Calibri"/>
              </a:rPr>
              <a:t>Organizer </a:t>
            </a:r>
          </a:p>
          <a:p>
            <a:r>
              <a:rPr lang="en-US" sz="3500">
                <a:latin typeface="Poppins"/>
                <a:cs typeface="Calibri"/>
              </a:rPr>
              <a:t>CITC</a:t>
            </a:r>
          </a:p>
          <a:p>
            <a:r>
              <a:rPr lang="en-US" sz="3500">
                <a:latin typeface="Poppins"/>
                <a:cs typeface="Calibri"/>
              </a:rPr>
              <a:t>Community Business Network </a:t>
            </a:r>
          </a:p>
          <a:p>
            <a:r>
              <a:rPr lang="en-US" sz="3500">
                <a:latin typeface="Poppins"/>
                <a:cs typeface="Calibri"/>
              </a:rPr>
              <a:t>Health Equity Committee</a:t>
            </a:r>
          </a:p>
          <a:p>
            <a:r>
              <a:rPr lang="en-US" sz="3500">
                <a:latin typeface="Poppins"/>
                <a:cs typeface="Calibri"/>
              </a:rPr>
              <a:t>Resident Services Coordinator</a:t>
            </a:r>
          </a:p>
          <a:p>
            <a:r>
              <a:rPr lang="en-US" sz="3500">
                <a:latin typeface="Poppins"/>
                <a:cs typeface="Calibri"/>
              </a:rPr>
              <a:t>Boston Committee</a:t>
            </a:r>
          </a:p>
          <a:p>
            <a:pPr marL="0" indent="0">
              <a:buNone/>
            </a:pPr>
            <a:endParaRPr lang="en-US"/>
          </a:p>
          <a:p>
            <a:pPr marL="0" indent="0">
              <a:buNone/>
            </a:pPr>
            <a:r>
              <a:rPr lang="en-US" b="1"/>
              <a:t>32 Meetings, 910 practitioners</a:t>
            </a:r>
          </a:p>
        </p:txBody>
      </p:sp>
      <p:sp>
        <p:nvSpPr>
          <p:cNvPr id="122" name="Content Placeholder 121">
            <a:extLst>
              <a:ext uri="{FF2B5EF4-FFF2-40B4-BE49-F238E27FC236}">
                <a16:creationId xmlns:a16="http://schemas.microsoft.com/office/drawing/2014/main" id="{DB885290-12E5-D7BA-F447-D455B760EE47}"/>
              </a:ext>
            </a:extLst>
          </p:cNvPr>
          <p:cNvSpPr>
            <a:spLocks noGrp="1"/>
          </p:cNvSpPr>
          <p:nvPr>
            <p:ph sz="half" idx="2"/>
          </p:nvPr>
        </p:nvSpPr>
        <p:spPr>
          <a:xfrm>
            <a:off x="9138014" y="2338093"/>
            <a:ext cx="9148664" cy="6527007"/>
          </a:xfrm>
        </p:spPr>
        <p:txBody>
          <a:bodyPr vert="horz" lIns="91440" tIns="45720" rIns="91440" bIns="45720" rtlCol="0" anchor="t">
            <a:normAutofit/>
          </a:bodyPr>
          <a:lstStyle/>
          <a:p>
            <a:r>
              <a:rPr lang="en-US" sz="3500">
                <a:latin typeface="Poppins"/>
                <a:cs typeface="Calibri"/>
              </a:rPr>
              <a:t>Housing and Real Estate</a:t>
            </a:r>
          </a:p>
          <a:p>
            <a:r>
              <a:rPr lang="en-US" sz="3500">
                <a:latin typeface="Poppins"/>
                <a:cs typeface="Calibri"/>
              </a:rPr>
              <a:t>Energy Cohort</a:t>
            </a:r>
          </a:p>
          <a:p>
            <a:r>
              <a:rPr lang="en-US" sz="3500">
                <a:latin typeface="Poppins"/>
                <a:cs typeface="Calibri"/>
              </a:rPr>
              <a:t>Western MA</a:t>
            </a:r>
          </a:p>
          <a:p>
            <a:r>
              <a:rPr lang="en-US" sz="3500">
                <a:latin typeface="Poppins"/>
                <a:cs typeface="Calibri"/>
              </a:rPr>
              <a:t>Housing Quality and Health Task Force</a:t>
            </a:r>
          </a:p>
          <a:p>
            <a:r>
              <a:rPr lang="en-US" sz="3500">
                <a:latin typeface="Poppins"/>
                <a:cs typeface="Calibri"/>
              </a:rPr>
              <a:t>Policy Committee</a:t>
            </a:r>
          </a:p>
          <a:p>
            <a:r>
              <a:rPr lang="en-US" sz="3500">
                <a:latin typeface="Poppins"/>
                <a:cs typeface="Calibri"/>
              </a:rPr>
              <a:t>Executive Directors (new for FY25)</a:t>
            </a:r>
          </a:p>
          <a:p>
            <a:endParaRPr lang="en-US"/>
          </a:p>
        </p:txBody>
      </p:sp>
    </p:spTree>
    <p:extLst>
      <p:ext uri="{BB962C8B-B14F-4D97-AF65-F5344CB8AC3E}">
        <p14:creationId xmlns:p14="http://schemas.microsoft.com/office/powerpoint/2010/main" val="903964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2"/>
            <a:stretch>
              <a:fillRect/>
            </a:stretch>
          </a:blipFill>
        </p:spPr>
        <p:txBody>
          <a:bodyPr/>
          <a:lstStyle/>
          <a:p>
            <a:endParaRPr lang="en-US"/>
          </a:p>
        </p:txBody>
      </p:sp>
      <p:grpSp>
        <p:nvGrpSpPr>
          <p:cNvPr id="5" name="Group 5"/>
          <p:cNvGrpSpPr>
            <a:grpSpLocks noChangeAspect="1"/>
          </p:cNvGrpSpPr>
          <p:nvPr/>
        </p:nvGrpSpPr>
        <p:grpSpPr>
          <a:xfrm>
            <a:off x="-430714" y="9023213"/>
            <a:ext cx="1459414" cy="126378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7" name="Group 7"/>
          <p:cNvGrpSpPr/>
          <p:nvPr/>
        </p:nvGrpSpPr>
        <p:grpSpPr>
          <a:xfrm rot="5400000">
            <a:off x="20749187" y="3852326"/>
            <a:ext cx="2626025" cy="12967801"/>
            <a:chOff x="0" y="0"/>
            <a:chExt cx="691628" cy="3415388"/>
          </a:xfrm>
        </p:grpSpPr>
        <p:sp>
          <p:nvSpPr>
            <p:cNvPr id="8" name="Freeform 8"/>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9" name="TextBox 9"/>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5400000">
            <a:off x="19862450" y="4437247"/>
            <a:ext cx="2951037" cy="13356771"/>
            <a:chOff x="0" y="-57150"/>
            <a:chExt cx="691628" cy="3472538"/>
          </a:xfrm>
        </p:grpSpPr>
        <p:sp>
          <p:nvSpPr>
            <p:cNvPr id="11" name="Freeform 11"/>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2" name="TextBox 12"/>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4826291" y="9747404"/>
            <a:ext cx="3466222" cy="415435"/>
          </a:xfrm>
          <a:prstGeom prst="rect">
            <a:avLst/>
          </a:prstGeom>
        </p:spPr>
        <p:txBody>
          <a:bodyPr wrap="square" lIns="0" tIns="0" rIns="0" bIns="0" rtlCol="0" anchor="t">
            <a:spAutoFit/>
          </a:bodyPr>
          <a:lstStyle/>
          <a:p>
            <a:pPr algn="ctr">
              <a:lnSpc>
                <a:spcPts val="3448"/>
              </a:lnSpc>
            </a:pPr>
            <a:r>
              <a:rPr lang="en-US" sz="2463">
                <a:solidFill>
                  <a:srgbClr val="FFFFFF"/>
                </a:solidFill>
                <a:latin typeface="Poppins Bold"/>
              </a:rPr>
              <a:t>2024 Annual Meeting</a:t>
            </a:r>
          </a:p>
        </p:txBody>
      </p:sp>
      <p:sp>
        <p:nvSpPr>
          <p:cNvPr id="15" name="TextBox 14">
            <a:extLst>
              <a:ext uri="{FF2B5EF4-FFF2-40B4-BE49-F238E27FC236}">
                <a16:creationId xmlns:a16="http://schemas.microsoft.com/office/drawing/2014/main" id="{F6838ECA-4792-1CE4-D0F2-0980C0324902}"/>
              </a:ext>
            </a:extLst>
          </p:cNvPr>
          <p:cNvSpPr txBox="1"/>
          <p:nvPr/>
        </p:nvSpPr>
        <p:spPr>
          <a:xfrm>
            <a:off x="7220952" y="470613"/>
            <a:ext cx="384609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002060"/>
                </a:solidFill>
                <a:latin typeface="Poppins Ultra-Bold"/>
                <a:cs typeface="Calibri"/>
              </a:rPr>
              <a:t>HOUSING</a:t>
            </a:r>
            <a:endParaRPr lang="en-US" sz="6000">
              <a:solidFill>
                <a:srgbClr val="002060"/>
              </a:solidFill>
              <a:latin typeface="Poppins Ultra-Bold"/>
              <a:cs typeface="Poppins"/>
            </a:endParaRPr>
          </a:p>
        </p:txBody>
      </p:sp>
      <p:sp>
        <p:nvSpPr>
          <p:cNvPr id="17" name="TextBox 16">
            <a:extLst>
              <a:ext uri="{FF2B5EF4-FFF2-40B4-BE49-F238E27FC236}">
                <a16:creationId xmlns:a16="http://schemas.microsoft.com/office/drawing/2014/main" id="{64BA03AE-2A2A-50B7-36D1-088F7476DA79}"/>
              </a:ext>
            </a:extLst>
          </p:cNvPr>
          <p:cNvSpPr txBox="1"/>
          <p:nvPr/>
        </p:nvSpPr>
        <p:spPr>
          <a:xfrm>
            <a:off x="244234" y="2081991"/>
            <a:ext cx="10808145" cy="7892925"/>
          </a:xfrm>
          <a:prstGeom prst="rect">
            <a:avLst/>
          </a:prstGeom>
          <a:noFill/>
        </p:spPr>
        <p:txBody>
          <a:bodyPr wrap="square" lIns="91440" tIns="45720" rIns="91440" bIns="45720" rtlCol="0" anchor="t">
            <a:spAutoFit/>
          </a:bodyPr>
          <a:lstStyle/>
          <a:p>
            <a:r>
              <a:rPr lang="en-US" sz="2800" b="1" u="sng">
                <a:latin typeface="Poppins"/>
                <a:ea typeface="+mn-lt"/>
                <a:cs typeface="Poppins"/>
              </a:rPr>
              <a:t>Accomplishments:</a:t>
            </a:r>
          </a:p>
          <a:p>
            <a:endParaRPr lang="en-US" sz="2400">
              <a:latin typeface="Poppins"/>
              <a:ea typeface="+mn-lt"/>
              <a:cs typeface="Poppins"/>
            </a:endParaRPr>
          </a:p>
          <a:p>
            <a:endParaRPr lang="en-US" sz="2400">
              <a:latin typeface="Poppins"/>
              <a:cs typeface="Poppins"/>
            </a:endParaRPr>
          </a:p>
          <a:p>
            <a:pPr marL="285750" indent="-285750">
              <a:buFont typeface="Arial"/>
              <a:buChar char="•"/>
            </a:pPr>
            <a:r>
              <a:rPr lang="en-US" sz="2400">
                <a:latin typeface="Poppins"/>
                <a:ea typeface="+mn-lt"/>
                <a:cs typeface="Poppins"/>
              </a:rPr>
              <a:t>Achieved passage of the Affordable Homes Act, with $5 billion in bond authorizations</a:t>
            </a:r>
            <a:endParaRPr lang="en-US" sz="2400">
              <a:latin typeface="Poppins"/>
              <a:cs typeface="Poppins"/>
            </a:endParaRPr>
          </a:p>
          <a:p>
            <a:endParaRPr lang="en-US" sz="2400">
              <a:latin typeface="Poppins"/>
              <a:cs typeface="Poppins"/>
            </a:endParaRPr>
          </a:p>
          <a:p>
            <a:pPr marL="285750" indent="-285750">
              <a:buFont typeface="Arial"/>
              <a:buChar char="•"/>
            </a:pPr>
            <a:r>
              <a:rPr lang="en-US" sz="2400">
                <a:latin typeface="Poppins"/>
                <a:ea typeface="+mn-lt"/>
                <a:cs typeface="Poppins"/>
              </a:rPr>
              <a:t>Secured $50 million increase in the FY25 capital budget for affordable housing</a:t>
            </a:r>
            <a:endParaRPr lang="en-US" sz="2400">
              <a:latin typeface="Poppins"/>
              <a:cs typeface="Poppins"/>
            </a:endParaRPr>
          </a:p>
          <a:p>
            <a:endParaRPr lang="en-US" sz="2400">
              <a:latin typeface="Poppins"/>
              <a:cs typeface="Poppins"/>
            </a:endParaRPr>
          </a:p>
          <a:p>
            <a:pPr marL="285750" indent="-285750">
              <a:buFont typeface="Arial"/>
              <a:buChar char="•"/>
            </a:pPr>
            <a:r>
              <a:rPr lang="en-US" sz="2400">
                <a:latin typeface="Poppins"/>
                <a:ea typeface="+mn-lt"/>
                <a:cs typeface="Poppins"/>
              </a:rPr>
              <a:t>MA Division of Banks made a record-level $3.35 million in Chapter 206 counseling grants with 15 CDCs receiving $2.5 million</a:t>
            </a:r>
            <a:endParaRPr lang="en-US" sz="2400">
              <a:latin typeface="Poppins"/>
              <a:cs typeface="Poppins"/>
            </a:endParaRPr>
          </a:p>
          <a:p>
            <a:endParaRPr lang="en-US" sz="2400">
              <a:latin typeface="Poppins"/>
              <a:cs typeface="Poppins"/>
            </a:endParaRPr>
          </a:p>
          <a:p>
            <a:pPr marL="285750" indent="-285750">
              <a:buFont typeface="Arial"/>
              <a:buChar char="•"/>
            </a:pPr>
            <a:r>
              <a:rPr lang="en-US" sz="2400">
                <a:latin typeface="Poppins"/>
                <a:ea typeface="+mn-lt"/>
                <a:cs typeface="Poppins"/>
              </a:rPr>
              <a:t>MACDC Board met quarterly with EOHLC Secretary Augustus</a:t>
            </a:r>
          </a:p>
          <a:p>
            <a:endParaRPr lang="en-US" sz="2400">
              <a:latin typeface="Poppins"/>
              <a:cs typeface="Poppins"/>
            </a:endParaRPr>
          </a:p>
          <a:p>
            <a:pPr marL="285750" indent="-285750">
              <a:buFont typeface="Arial"/>
              <a:buChar char="•"/>
            </a:pPr>
            <a:r>
              <a:rPr lang="en-US" sz="2400">
                <a:latin typeface="Poppins"/>
                <a:ea typeface="+mn-lt"/>
                <a:cs typeface="Poppins"/>
              </a:rPr>
              <a:t>Raised funds to continue Energy Cohort convenings into FY2026</a:t>
            </a:r>
          </a:p>
          <a:p>
            <a:pPr marL="285750" indent="-285750">
              <a:buFont typeface="Arial"/>
              <a:buChar char="•"/>
            </a:pPr>
            <a:endParaRPr lang="en-US" sz="2400">
              <a:latin typeface="Poppins"/>
              <a:ea typeface="+mn-lt"/>
              <a:cs typeface="Poppins"/>
            </a:endParaRPr>
          </a:p>
          <a:p>
            <a:pPr marL="285750" indent="-285750">
              <a:buFont typeface="Arial"/>
              <a:buChar char="•"/>
            </a:pPr>
            <a:endParaRPr lang="en-US" sz="2400">
              <a:highlight>
                <a:srgbClr val="FFFF00"/>
              </a:highlight>
              <a:latin typeface="Poppins"/>
              <a:cs typeface="Poppins"/>
            </a:endParaRPr>
          </a:p>
          <a:p>
            <a:endParaRPr lang="en-US" sz="2400">
              <a:latin typeface="Poppins"/>
              <a:cs typeface="Poppins"/>
            </a:endParaRPr>
          </a:p>
          <a:p>
            <a:endParaRPr lang="en-US" sz="2400">
              <a:latin typeface="Poppins"/>
              <a:ea typeface="+mn-lt"/>
              <a:cs typeface="Poppins"/>
            </a:endParaRPr>
          </a:p>
          <a:p>
            <a:endParaRPr lang="en-US" sz="2400">
              <a:latin typeface="Poppins"/>
              <a:ea typeface="+mn-lt"/>
              <a:cs typeface="Poppins"/>
            </a:endParaRPr>
          </a:p>
          <a:p>
            <a:endParaRPr lang="en-US" sz="2400">
              <a:latin typeface="Poppins"/>
              <a:cs typeface="Poppins"/>
            </a:endParaRPr>
          </a:p>
        </p:txBody>
      </p:sp>
      <p:pic>
        <p:nvPicPr>
          <p:cNvPr id="4" name="Picture 3" descr="A group of people standing on a porch&#10;&#10;Description automatically generated">
            <a:extLst>
              <a:ext uri="{FF2B5EF4-FFF2-40B4-BE49-F238E27FC236}">
                <a16:creationId xmlns:a16="http://schemas.microsoft.com/office/drawing/2014/main" id="{A06B3687-8F21-157B-8711-6E2A6F163BBC}"/>
              </a:ext>
            </a:extLst>
          </p:cNvPr>
          <p:cNvPicPr>
            <a:picLocks noChangeAspect="1"/>
          </p:cNvPicPr>
          <p:nvPr/>
        </p:nvPicPr>
        <p:blipFill>
          <a:blip r:embed="rId3"/>
          <a:stretch>
            <a:fillRect/>
          </a:stretch>
        </p:blipFill>
        <p:spPr>
          <a:xfrm>
            <a:off x="10896600" y="2709334"/>
            <a:ext cx="7179734" cy="5444066"/>
          </a:xfrm>
          <a:prstGeom prst="ellipse">
            <a:avLst/>
          </a:prstGeom>
          <a:ln>
            <a:noFill/>
          </a:ln>
          <a:effectLst>
            <a:softEdge rad="112500"/>
          </a:effectLst>
        </p:spPr>
      </p:pic>
      <p:sp>
        <p:nvSpPr>
          <p:cNvPr id="14" name="TextBox 13">
            <a:extLst>
              <a:ext uri="{FF2B5EF4-FFF2-40B4-BE49-F238E27FC236}">
                <a16:creationId xmlns:a16="http://schemas.microsoft.com/office/drawing/2014/main" id="{A055BB73-2618-C9B6-CB39-1AE86232DEBA}"/>
              </a:ext>
            </a:extLst>
          </p:cNvPr>
          <p:cNvSpPr txBox="1"/>
          <p:nvPr/>
        </p:nvSpPr>
        <p:spPr>
          <a:xfrm>
            <a:off x="12446000" y="8153400"/>
            <a:ext cx="47582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Courtesy of Worcester Common Ground</a:t>
            </a:r>
            <a:endParaRPr lang="en-US" b="1"/>
          </a:p>
        </p:txBody>
      </p:sp>
    </p:spTree>
    <p:extLst>
      <p:ext uri="{BB962C8B-B14F-4D97-AF65-F5344CB8AC3E}">
        <p14:creationId xmlns:p14="http://schemas.microsoft.com/office/powerpoint/2010/main" val="3365575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3959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a:lstStyle/>
          <a:p>
            <a:endParaRPr lang="en-US"/>
          </a:p>
        </p:txBody>
      </p:sp>
      <p:sp>
        <p:nvSpPr>
          <p:cNvPr id="3" name="Freeform 3"/>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2"/>
            <a:stretch>
              <a:fillRect/>
            </a:stretch>
          </a:blipFill>
        </p:spPr>
        <p:txBody>
          <a:bodyPr/>
          <a:lstStyle/>
          <a:p>
            <a:endParaRPr lang="en-US"/>
          </a:p>
        </p:txBody>
      </p:sp>
      <p:grpSp>
        <p:nvGrpSpPr>
          <p:cNvPr id="5" name="Group 5"/>
          <p:cNvGrpSpPr>
            <a:grpSpLocks noChangeAspect="1"/>
          </p:cNvGrpSpPr>
          <p:nvPr/>
        </p:nvGrpSpPr>
        <p:grpSpPr>
          <a:xfrm>
            <a:off x="-430714" y="9023213"/>
            <a:ext cx="1459414" cy="126378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7" name="Group 7"/>
          <p:cNvGrpSpPr/>
          <p:nvPr/>
        </p:nvGrpSpPr>
        <p:grpSpPr>
          <a:xfrm rot="5400000">
            <a:off x="20749187" y="3852326"/>
            <a:ext cx="2626025" cy="12967801"/>
            <a:chOff x="0" y="0"/>
            <a:chExt cx="691628" cy="3415388"/>
          </a:xfrm>
        </p:grpSpPr>
        <p:sp>
          <p:nvSpPr>
            <p:cNvPr id="8" name="Freeform 8"/>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9" name="TextBox 9"/>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5400000">
            <a:off x="19899872" y="4339968"/>
            <a:ext cx="2626025" cy="12967801"/>
            <a:chOff x="0" y="0"/>
            <a:chExt cx="691628" cy="3415388"/>
          </a:xfrm>
        </p:grpSpPr>
        <p:sp>
          <p:nvSpPr>
            <p:cNvPr id="11" name="Freeform 11"/>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2" name="TextBox 12"/>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4826291" y="9747404"/>
            <a:ext cx="3466222" cy="415435"/>
          </a:xfrm>
          <a:prstGeom prst="rect">
            <a:avLst/>
          </a:prstGeom>
        </p:spPr>
        <p:txBody>
          <a:bodyPr wrap="square" lIns="0" tIns="0" rIns="0" bIns="0" rtlCol="0" anchor="t">
            <a:spAutoFit/>
          </a:bodyPr>
          <a:lstStyle/>
          <a:p>
            <a:pPr algn="ctr">
              <a:lnSpc>
                <a:spcPts val="3448"/>
              </a:lnSpc>
            </a:pPr>
            <a:r>
              <a:rPr lang="en-US" sz="2463">
                <a:solidFill>
                  <a:srgbClr val="FFFFFF"/>
                </a:solidFill>
                <a:latin typeface="Poppins Bold"/>
              </a:rPr>
              <a:t>2024 Annual Meeting</a:t>
            </a:r>
          </a:p>
        </p:txBody>
      </p:sp>
      <p:sp>
        <p:nvSpPr>
          <p:cNvPr id="15" name="TextBox 14">
            <a:extLst>
              <a:ext uri="{FF2B5EF4-FFF2-40B4-BE49-F238E27FC236}">
                <a16:creationId xmlns:a16="http://schemas.microsoft.com/office/drawing/2014/main" id="{F6838ECA-4792-1CE4-D0F2-0980C0324902}"/>
              </a:ext>
            </a:extLst>
          </p:cNvPr>
          <p:cNvSpPr txBox="1"/>
          <p:nvPr/>
        </p:nvSpPr>
        <p:spPr>
          <a:xfrm>
            <a:off x="2769269" y="1004636"/>
            <a:ext cx="1294998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a:solidFill>
                  <a:srgbClr val="002060"/>
                </a:solidFill>
                <a:latin typeface="Poppins Ultra-Bold"/>
                <a:ea typeface="+mn-lt"/>
                <a:cs typeface="Poppins"/>
              </a:rPr>
              <a:t>HEALTH</a:t>
            </a:r>
            <a:endParaRPr lang="en-US" sz="6000" b="1">
              <a:solidFill>
                <a:srgbClr val="002060"/>
              </a:solidFill>
              <a:latin typeface="Poppins Ultra-Bold"/>
              <a:cs typeface="Poppins"/>
            </a:endParaRPr>
          </a:p>
        </p:txBody>
      </p:sp>
      <p:sp>
        <p:nvSpPr>
          <p:cNvPr id="17" name="TextBox 16">
            <a:extLst>
              <a:ext uri="{FF2B5EF4-FFF2-40B4-BE49-F238E27FC236}">
                <a16:creationId xmlns:a16="http://schemas.microsoft.com/office/drawing/2014/main" id="{60064689-C6F1-9D54-4195-2260BC0620B1}"/>
              </a:ext>
            </a:extLst>
          </p:cNvPr>
          <p:cNvSpPr txBox="1"/>
          <p:nvPr/>
        </p:nvSpPr>
        <p:spPr>
          <a:xfrm>
            <a:off x="603" y="1860325"/>
            <a:ext cx="11666720" cy="7325849"/>
          </a:xfrm>
          <a:prstGeom prst="rect">
            <a:avLst/>
          </a:prstGeom>
          <a:noFill/>
        </p:spPr>
        <p:txBody>
          <a:bodyPr wrap="square" lIns="91440" tIns="45720" rIns="91440" bIns="45720" rtlCol="0" anchor="t">
            <a:spAutoFit/>
          </a:bodyPr>
          <a:lstStyle/>
          <a:p>
            <a:pPr lvl="1">
              <a:lnSpc>
                <a:spcPct val="150000"/>
              </a:lnSpc>
            </a:pPr>
            <a:r>
              <a:rPr lang="en-US" sz="2800" b="1" u="sng">
                <a:latin typeface="Poppins"/>
                <a:ea typeface="+mn-lt"/>
                <a:cs typeface="Calibri"/>
              </a:rPr>
              <a:t>Accomplishments:</a:t>
            </a:r>
          </a:p>
          <a:p>
            <a:pPr lvl="1">
              <a:lnSpc>
                <a:spcPct val="150000"/>
              </a:lnSpc>
            </a:pPr>
            <a:endParaRPr lang="en-US" sz="2400">
              <a:latin typeface="Poppins"/>
              <a:cs typeface="Calibri"/>
            </a:endParaRPr>
          </a:p>
          <a:p>
            <a:pPr marL="800100" lvl="1" indent="-342900">
              <a:lnSpc>
                <a:spcPct val="150000"/>
              </a:lnSpc>
              <a:buFont typeface="Arial"/>
              <a:buChar char="•"/>
            </a:pPr>
            <a:r>
              <a:rPr lang="en-US" sz="2400">
                <a:latin typeface="Poppins"/>
                <a:cs typeface="Calibri"/>
              </a:rPr>
              <a:t>Successfully advocated for inclusion of the Massachusetts Healthy Homes Program as part of the Affordable Homes Act. </a:t>
            </a:r>
          </a:p>
          <a:p>
            <a:pPr lvl="1">
              <a:lnSpc>
                <a:spcPct val="150000"/>
              </a:lnSpc>
            </a:pPr>
            <a:endParaRPr lang="en-US" sz="2400">
              <a:latin typeface="Poppins"/>
              <a:cs typeface="Calibri"/>
            </a:endParaRPr>
          </a:p>
          <a:p>
            <a:pPr marL="800100" lvl="1" indent="-342900">
              <a:lnSpc>
                <a:spcPct val="150000"/>
              </a:lnSpc>
              <a:buFont typeface="Arial"/>
              <a:buChar char="•"/>
            </a:pPr>
            <a:r>
              <a:rPr lang="en-US" sz="2400">
                <a:latin typeface="Poppins"/>
                <a:cs typeface="Calibri"/>
              </a:rPr>
              <a:t>Regularly convened several groups including MACDC's: Housing Quality and Health Task Force, Health Equity Committee, Massachusetts Healthy Homes Program Coalition, and groups of local leaders invested in housing quality in Brockton, Holyoke, and Springfield, to advance health equity.</a:t>
            </a:r>
          </a:p>
          <a:p>
            <a:pPr lvl="1">
              <a:lnSpc>
                <a:spcPct val="150000"/>
              </a:lnSpc>
            </a:pPr>
            <a:endParaRPr lang="en-US" sz="2400">
              <a:latin typeface="Poppins"/>
              <a:cs typeface="Calibri"/>
            </a:endParaRPr>
          </a:p>
          <a:p>
            <a:pPr marL="800100" lvl="1" indent="-342900">
              <a:lnSpc>
                <a:spcPct val="150000"/>
              </a:lnSpc>
              <a:buFont typeface="Arial"/>
              <a:buChar char="•"/>
            </a:pPr>
            <a:r>
              <a:rPr lang="en-US" sz="2400">
                <a:latin typeface="Poppins"/>
                <a:cs typeface="Calibri"/>
              </a:rPr>
              <a:t>Gathered over twenty individuals for our annual Health Equity Field Trip. </a:t>
            </a:r>
          </a:p>
        </p:txBody>
      </p:sp>
      <p:pic>
        <p:nvPicPr>
          <p:cNvPr id="4" name="Picture 3" descr="A group of people posing for a photo&#10;&#10;Description automatically generated">
            <a:extLst>
              <a:ext uri="{FF2B5EF4-FFF2-40B4-BE49-F238E27FC236}">
                <a16:creationId xmlns:a16="http://schemas.microsoft.com/office/drawing/2014/main" id="{E7A19C21-7C67-598D-04FC-2E249E39C960}"/>
              </a:ext>
            </a:extLst>
          </p:cNvPr>
          <p:cNvPicPr>
            <a:picLocks noChangeAspect="1"/>
          </p:cNvPicPr>
          <p:nvPr/>
        </p:nvPicPr>
        <p:blipFill>
          <a:blip r:embed="rId3"/>
          <a:stretch>
            <a:fillRect/>
          </a:stretch>
        </p:blipFill>
        <p:spPr>
          <a:xfrm>
            <a:off x="11682344" y="3198735"/>
            <a:ext cx="6376944" cy="4460364"/>
          </a:xfrm>
          <a:prstGeom prst="ellipse">
            <a:avLst/>
          </a:prstGeom>
          <a:ln>
            <a:noFill/>
          </a:ln>
          <a:effectLst>
            <a:softEdge rad="112500"/>
          </a:effectLst>
        </p:spPr>
      </p:pic>
    </p:spTree>
    <p:extLst>
      <p:ext uri="{BB962C8B-B14F-4D97-AF65-F5344CB8AC3E}">
        <p14:creationId xmlns:p14="http://schemas.microsoft.com/office/powerpoint/2010/main" val="2308149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2"/>
            <a:stretch>
              <a:fillRect/>
            </a:stretch>
          </a:blipFill>
        </p:spPr>
        <p:txBody>
          <a:bodyPr/>
          <a:lstStyle/>
          <a:p>
            <a:endParaRPr lang="en-US"/>
          </a:p>
        </p:txBody>
      </p:sp>
      <p:grpSp>
        <p:nvGrpSpPr>
          <p:cNvPr id="5" name="Group 5"/>
          <p:cNvGrpSpPr>
            <a:grpSpLocks noChangeAspect="1"/>
          </p:cNvGrpSpPr>
          <p:nvPr/>
        </p:nvGrpSpPr>
        <p:grpSpPr>
          <a:xfrm>
            <a:off x="-430714" y="9023213"/>
            <a:ext cx="1459414" cy="126378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7" name="Group 7"/>
          <p:cNvGrpSpPr/>
          <p:nvPr/>
        </p:nvGrpSpPr>
        <p:grpSpPr>
          <a:xfrm rot="5400000">
            <a:off x="20749187" y="3852326"/>
            <a:ext cx="2626025" cy="12967801"/>
            <a:chOff x="0" y="0"/>
            <a:chExt cx="691628" cy="3415388"/>
          </a:xfrm>
        </p:grpSpPr>
        <p:sp>
          <p:nvSpPr>
            <p:cNvPr id="8" name="Freeform 8"/>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9" name="TextBox 9"/>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5400000">
            <a:off x="19899872" y="4339968"/>
            <a:ext cx="2626025" cy="12967801"/>
            <a:chOff x="0" y="0"/>
            <a:chExt cx="691628" cy="3415388"/>
          </a:xfrm>
        </p:grpSpPr>
        <p:sp>
          <p:nvSpPr>
            <p:cNvPr id="11" name="Freeform 11"/>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2" name="TextBox 12"/>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4826291" y="9747404"/>
            <a:ext cx="3466222" cy="415435"/>
          </a:xfrm>
          <a:prstGeom prst="rect">
            <a:avLst/>
          </a:prstGeom>
        </p:spPr>
        <p:txBody>
          <a:bodyPr wrap="square" lIns="0" tIns="0" rIns="0" bIns="0" rtlCol="0" anchor="t">
            <a:spAutoFit/>
          </a:bodyPr>
          <a:lstStyle/>
          <a:p>
            <a:pPr algn="ctr">
              <a:lnSpc>
                <a:spcPts val="3448"/>
              </a:lnSpc>
            </a:pPr>
            <a:r>
              <a:rPr lang="en-US" sz="2463">
                <a:solidFill>
                  <a:srgbClr val="FFFFFF"/>
                </a:solidFill>
                <a:latin typeface="Poppins Bold"/>
              </a:rPr>
              <a:t>2024 Annual Meeting</a:t>
            </a:r>
          </a:p>
        </p:txBody>
      </p:sp>
      <p:sp>
        <p:nvSpPr>
          <p:cNvPr id="15" name="TextBox 14">
            <a:extLst>
              <a:ext uri="{FF2B5EF4-FFF2-40B4-BE49-F238E27FC236}">
                <a16:creationId xmlns:a16="http://schemas.microsoft.com/office/drawing/2014/main" id="{F6838ECA-4792-1CE4-D0F2-0980C0324902}"/>
              </a:ext>
            </a:extLst>
          </p:cNvPr>
          <p:cNvSpPr txBox="1"/>
          <p:nvPr/>
        </p:nvSpPr>
        <p:spPr>
          <a:xfrm>
            <a:off x="3355808" y="748965"/>
            <a:ext cx="1294998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002060"/>
                </a:solidFill>
                <a:latin typeface="Poppins Ultra-Bold"/>
                <a:ea typeface="+mn-lt"/>
                <a:cs typeface="Poppins"/>
              </a:rPr>
              <a:t>ECONOMIC DEVELOPMENT</a:t>
            </a:r>
            <a:endParaRPr lang="en-US" sz="2000">
              <a:solidFill>
                <a:srgbClr val="002060"/>
              </a:solidFill>
            </a:endParaRPr>
          </a:p>
        </p:txBody>
      </p:sp>
      <p:sp>
        <p:nvSpPr>
          <p:cNvPr id="19" name="Content Placeholder 18">
            <a:extLst>
              <a:ext uri="{FF2B5EF4-FFF2-40B4-BE49-F238E27FC236}">
                <a16:creationId xmlns:a16="http://schemas.microsoft.com/office/drawing/2014/main" id="{3697FECD-4031-65DF-6BBF-591AF77CD446}"/>
              </a:ext>
            </a:extLst>
          </p:cNvPr>
          <p:cNvSpPr>
            <a:spLocks noGrp="1"/>
          </p:cNvSpPr>
          <p:nvPr>
            <p:ph sz="half" idx="1"/>
          </p:nvPr>
        </p:nvSpPr>
        <p:spPr>
          <a:xfrm>
            <a:off x="296283" y="2118136"/>
            <a:ext cx="11490205" cy="6451810"/>
          </a:xfrm>
        </p:spPr>
        <p:txBody>
          <a:bodyPr vert="horz" lIns="91440" tIns="45720" rIns="91440" bIns="45720" rtlCol="0" anchor="t">
            <a:normAutofit/>
          </a:bodyPr>
          <a:lstStyle/>
          <a:p>
            <a:pPr marL="0" indent="0">
              <a:lnSpc>
                <a:spcPct val="100000"/>
              </a:lnSpc>
              <a:spcBef>
                <a:spcPts val="0"/>
              </a:spcBef>
              <a:buNone/>
            </a:pPr>
            <a:r>
              <a:rPr lang="en-US" sz="2800" b="1" u="sng">
                <a:latin typeface="Poppins"/>
                <a:cs typeface="Poppins"/>
              </a:rPr>
              <a:t>Accomplishments:</a:t>
            </a:r>
            <a:endParaRPr lang="en-US" sz="2800" u="sng">
              <a:latin typeface="Poppins"/>
              <a:cs typeface="Poppins"/>
            </a:endParaRPr>
          </a:p>
          <a:p>
            <a:pPr>
              <a:lnSpc>
                <a:spcPct val="100000"/>
              </a:lnSpc>
              <a:spcBef>
                <a:spcPts val="0"/>
              </a:spcBef>
            </a:pPr>
            <a:endParaRPr lang="en-US" sz="2400">
              <a:latin typeface="Poppins"/>
              <a:cs typeface="Poppins"/>
            </a:endParaRPr>
          </a:p>
          <a:p>
            <a:pPr>
              <a:lnSpc>
                <a:spcPct val="100000"/>
              </a:lnSpc>
              <a:spcBef>
                <a:spcPts val="0"/>
              </a:spcBef>
              <a:buFont typeface="Arial,Sans-Serif" panose="020B0604020202020204" pitchFamily="34" charset="0"/>
            </a:pPr>
            <a:r>
              <a:rPr lang="en-US" sz="2400">
                <a:latin typeface="Poppins"/>
                <a:cs typeface="Poppins"/>
              </a:rPr>
              <a:t>Successfully advocated for the passage of the Economic Development Bill, which included $3.96 billion in capital programs and policy gains</a:t>
            </a:r>
          </a:p>
          <a:p>
            <a:pPr>
              <a:lnSpc>
                <a:spcPct val="100000"/>
              </a:lnSpc>
              <a:spcBef>
                <a:spcPts val="0"/>
              </a:spcBef>
            </a:pPr>
            <a:endParaRPr lang="en-US" sz="2400">
              <a:latin typeface="Poppins"/>
              <a:cs typeface="Poppins"/>
            </a:endParaRPr>
          </a:p>
          <a:p>
            <a:pPr>
              <a:lnSpc>
                <a:spcPct val="100000"/>
              </a:lnSpc>
              <a:spcBef>
                <a:spcPts val="0"/>
              </a:spcBef>
              <a:buFont typeface="Arial,Sans-Serif" panose="020B0604020202020204" pitchFamily="34" charset="0"/>
            </a:pPr>
            <a:r>
              <a:rPr lang="en-US" sz="2400">
                <a:latin typeface="Poppins"/>
                <a:cs typeface="Poppins"/>
              </a:rPr>
              <a:t>$20M for the Brownfields Redevelopment Program for projects in the pipeline in addition to the $2.5M in the FY25 Capital Budget and $30M in bond authorizations</a:t>
            </a:r>
          </a:p>
          <a:p>
            <a:pPr>
              <a:lnSpc>
                <a:spcPct val="100000"/>
              </a:lnSpc>
              <a:spcBef>
                <a:spcPts val="0"/>
              </a:spcBef>
              <a:buFont typeface="Arial,Sans-Serif" panose="020B0604020202020204" pitchFamily="34" charset="0"/>
            </a:pPr>
            <a:endParaRPr lang="en-US" sz="2400">
              <a:latin typeface="Poppins"/>
              <a:cs typeface="Poppins"/>
            </a:endParaRPr>
          </a:p>
          <a:p>
            <a:pPr>
              <a:lnSpc>
                <a:spcPct val="100000"/>
              </a:lnSpc>
              <a:spcBef>
                <a:spcPts val="0"/>
              </a:spcBef>
              <a:buFont typeface="Arial,Sans-Serif" panose="020B0604020202020204" pitchFamily="34" charset="0"/>
            </a:pPr>
            <a:r>
              <a:rPr lang="en-US" sz="2400">
                <a:latin typeface="Poppins"/>
                <a:cs typeface="Poppins"/>
              </a:rPr>
              <a:t>$2.5M increase in the FY25 state budget for the Small Business Technical Assistance program (SBTA)</a:t>
            </a:r>
          </a:p>
          <a:p>
            <a:pPr>
              <a:lnSpc>
                <a:spcPct val="100000"/>
              </a:lnSpc>
              <a:spcBef>
                <a:spcPts val="0"/>
              </a:spcBef>
              <a:buFont typeface="Arial,Sans-Serif" panose="020B0604020202020204" pitchFamily="34" charset="0"/>
            </a:pPr>
            <a:endParaRPr lang="en-US" sz="2400">
              <a:latin typeface="Poppins"/>
              <a:cs typeface="Poppins"/>
            </a:endParaRPr>
          </a:p>
          <a:p>
            <a:pPr>
              <a:lnSpc>
                <a:spcPct val="100000"/>
              </a:lnSpc>
              <a:spcBef>
                <a:spcPts val="0"/>
              </a:spcBef>
              <a:buFont typeface="Arial,Sans-Serif" panose="020B0604020202020204" pitchFamily="34" charset="0"/>
            </a:pPr>
            <a:r>
              <a:rPr lang="en-US" sz="2400">
                <a:latin typeface="Poppins"/>
                <a:cs typeface="Poppins"/>
              </a:rPr>
              <a:t>The Community Business Network (CBN) convened quarterly</a:t>
            </a:r>
          </a:p>
          <a:p>
            <a:pPr>
              <a:lnSpc>
                <a:spcPct val="100000"/>
              </a:lnSpc>
              <a:spcBef>
                <a:spcPts val="0"/>
              </a:spcBef>
            </a:pPr>
            <a:endParaRPr lang="en-US" sz="2400">
              <a:latin typeface="Poppins"/>
              <a:cs typeface="Poppins"/>
            </a:endParaRPr>
          </a:p>
          <a:p>
            <a:pPr>
              <a:lnSpc>
                <a:spcPct val="100000"/>
              </a:lnSpc>
              <a:spcBef>
                <a:spcPts val="0"/>
              </a:spcBef>
              <a:buFont typeface="Arial,Sans-Serif" panose="020B0604020202020204" pitchFamily="34" charset="0"/>
            </a:pPr>
            <a:r>
              <a:rPr lang="en-US" sz="2400">
                <a:latin typeface="Poppins"/>
                <a:cs typeface="Poppins"/>
              </a:rPr>
              <a:t>Established a comprehensive eight-week professional development training program in partnership with the Mel King Institute for small business technical assistance providers</a:t>
            </a:r>
          </a:p>
          <a:p>
            <a:pPr>
              <a:lnSpc>
                <a:spcPct val="100000"/>
              </a:lnSpc>
              <a:spcBef>
                <a:spcPts val="0"/>
              </a:spcBef>
              <a:buFont typeface="Arial,Sans-Serif" panose="020B0604020202020204" pitchFamily="34" charset="0"/>
            </a:pPr>
            <a:endParaRPr lang="en-US" sz="2400">
              <a:latin typeface="Poppins"/>
              <a:cs typeface="Poppins"/>
            </a:endParaRPr>
          </a:p>
          <a:p>
            <a:endParaRPr lang="en-US"/>
          </a:p>
        </p:txBody>
      </p:sp>
      <p:pic>
        <p:nvPicPr>
          <p:cNvPr id="22" name="Content Placeholder 21" descr="A group of people posing for a photo&#10;&#10;Description automatically generated">
            <a:extLst>
              <a:ext uri="{FF2B5EF4-FFF2-40B4-BE49-F238E27FC236}">
                <a16:creationId xmlns:a16="http://schemas.microsoft.com/office/drawing/2014/main" id="{C188E96F-2F76-4069-5828-39E9CFAF992D}"/>
              </a:ext>
            </a:extLst>
          </p:cNvPr>
          <p:cNvPicPr>
            <a:picLocks noGrp="1" noChangeAspect="1"/>
          </p:cNvPicPr>
          <p:nvPr>
            <p:ph sz="half" idx="2"/>
          </p:nvPr>
        </p:nvPicPr>
        <p:blipFill>
          <a:blip r:embed="rId3"/>
          <a:srcRect l="6085" r="6085"/>
          <a:stretch>
            <a:fillRect/>
          </a:stretch>
        </p:blipFill>
        <p:spPr>
          <a:xfrm>
            <a:off x="11094218" y="3632727"/>
            <a:ext cx="7161000" cy="4928151"/>
          </a:xfrm>
          <a:prstGeom prst="ellipse">
            <a:avLst/>
          </a:prstGeom>
          <a:ln>
            <a:noFill/>
          </a:ln>
          <a:effectLst>
            <a:softEdge rad="112500"/>
          </a:effectLst>
        </p:spPr>
      </p:pic>
    </p:spTree>
    <p:extLst>
      <p:ext uri="{BB962C8B-B14F-4D97-AF65-F5344CB8AC3E}">
        <p14:creationId xmlns:p14="http://schemas.microsoft.com/office/powerpoint/2010/main" val="1030859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tanding at a podium&#10;&#10;Description automatically generated">
            <a:extLst>
              <a:ext uri="{FF2B5EF4-FFF2-40B4-BE49-F238E27FC236}">
                <a16:creationId xmlns:a16="http://schemas.microsoft.com/office/drawing/2014/main" id="{31739730-E570-3FF0-6F07-12AE093891AB}"/>
              </a:ext>
            </a:extLst>
          </p:cNvPr>
          <p:cNvPicPr>
            <a:picLocks noChangeAspect="1"/>
          </p:cNvPicPr>
          <p:nvPr/>
        </p:nvPicPr>
        <p:blipFill>
          <a:blip r:embed="rId2">
            <a:alphaModFix amt="20000"/>
          </a:blip>
          <a:stretch>
            <a:fillRect/>
          </a:stretch>
        </p:blipFill>
        <p:spPr>
          <a:xfrm>
            <a:off x="-5133" y="0"/>
            <a:ext cx="18284495" cy="10287000"/>
          </a:xfrm>
          <a:prstGeom prst="rect">
            <a:avLst/>
          </a:prstGeom>
        </p:spPr>
      </p:pic>
      <p:sp>
        <p:nvSpPr>
          <p:cNvPr id="3" name="Freeform 3"/>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929548" y="2717939"/>
            <a:ext cx="16922471" cy="4269887"/>
          </a:xfrm>
          <a:prstGeom prst="rect">
            <a:avLst/>
          </a:prstGeom>
        </p:spPr>
        <p:txBody>
          <a:bodyPr wrap="square" lIns="0" tIns="0" rIns="0" bIns="0" rtlCol="0" anchor="t">
            <a:spAutoFit/>
          </a:bodyPr>
          <a:lstStyle/>
          <a:p>
            <a:pPr lvl="1">
              <a:lnSpc>
                <a:spcPct val="150000"/>
              </a:lnSpc>
            </a:pPr>
            <a:r>
              <a:rPr lang="en-US" sz="2800" b="1" u="sng">
                <a:latin typeface="Poppins"/>
                <a:ea typeface="+mn-lt"/>
                <a:cs typeface="Calibri"/>
              </a:rPr>
              <a:t>Accomplishments</a:t>
            </a:r>
            <a:endParaRPr lang="en-US" sz="2800" u="sng"/>
          </a:p>
          <a:p>
            <a:pPr marL="914400" lvl="1" indent="-457200">
              <a:lnSpc>
                <a:spcPct val="150000"/>
              </a:lnSpc>
              <a:buFont typeface="Arial"/>
              <a:buChar char="•"/>
            </a:pPr>
            <a:r>
              <a:rPr lang="en-US" sz="3200">
                <a:latin typeface="Poppins"/>
                <a:ea typeface="+mn-lt"/>
                <a:cs typeface="Calibri"/>
              </a:rPr>
              <a:t>626 Students Trained (FY24)</a:t>
            </a:r>
          </a:p>
          <a:p>
            <a:pPr marL="914400" lvl="1" indent="-457200">
              <a:lnSpc>
                <a:spcPct val="150000"/>
              </a:lnSpc>
              <a:buFont typeface="Arial"/>
              <a:buChar char="•"/>
            </a:pPr>
            <a:r>
              <a:rPr lang="en-US" sz="3200">
                <a:latin typeface="Poppins"/>
                <a:ea typeface="+mn-lt"/>
                <a:cs typeface="Calibri"/>
              </a:rPr>
              <a:t>40 Courses Offered (July 2023 – Present) </a:t>
            </a:r>
          </a:p>
          <a:p>
            <a:pPr marL="914400" lvl="1" indent="-457200">
              <a:lnSpc>
                <a:spcPct val="150000"/>
              </a:lnSpc>
              <a:buFont typeface="Arial"/>
              <a:buChar char="•"/>
            </a:pPr>
            <a:r>
              <a:rPr lang="en-US" sz="3200">
                <a:latin typeface="Poppins"/>
                <a:ea typeface="+mn-lt"/>
                <a:cs typeface="Calibri"/>
              </a:rPr>
              <a:t>Celebrated 15 years! (2009-2024)</a:t>
            </a:r>
          </a:p>
          <a:p>
            <a:pPr marL="914400" lvl="1" indent="-457200">
              <a:lnSpc>
                <a:spcPct val="150000"/>
              </a:lnSpc>
              <a:buFont typeface="Arial"/>
              <a:buChar char="•"/>
            </a:pPr>
            <a:r>
              <a:rPr lang="en-US" sz="3200">
                <a:latin typeface="Poppins"/>
                <a:ea typeface="+mn-lt"/>
                <a:cs typeface="Calibri"/>
              </a:rPr>
              <a:t>Host Coalition of Housing and Asset Mangers (CHAM) Training series</a:t>
            </a:r>
          </a:p>
          <a:p>
            <a:pPr marL="914400" lvl="1" indent="-457200">
              <a:lnSpc>
                <a:spcPct val="150000"/>
              </a:lnSpc>
              <a:buFont typeface="Arial"/>
              <a:buChar char="•"/>
            </a:pPr>
            <a:r>
              <a:rPr lang="en-US" sz="3200">
                <a:latin typeface="Poppins"/>
                <a:ea typeface="+mn-lt"/>
                <a:cs typeface="Calibri"/>
              </a:rPr>
              <a:t>*New* Building Foundations Project Manager Training Series (LISC/ JPNDC)</a:t>
            </a:r>
          </a:p>
        </p:txBody>
      </p:sp>
      <p:grpSp>
        <p:nvGrpSpPr>
          <p:cNvPr id="5" name="Group 5"/>
          <p:cNvGrpSpPr>
            <a:grpSpLocks noChangeAspect="1"/>
          </p:cNvGrpSpPr>
          <p:nvPr/>
        </p:nvGrpSpPr>
        <p:grpSpPr>
          <a:xfrm>
            <a:off x="-430714" y="9023213"/>
            <a:ext cx="1459414" cy="126378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7" name="Group 7"/>
          <p:cNvGrpSpPr/>
          <p:nvPr/>
        </p:nvGrpSpPr>
        <p:grpSpPr>
          <a:xfrm rot="5400000">
            <a:off x="20749187" y="3852326"/>
            <a:ext cx="2626025" cy="12967801"/>
            <a:chOff x="0" y="0"/>
            <a:chExt cx="691628" cy="3415388"/>
          </a:xfrm>
        </p:grpSpPr>
        <p:sp>
          <p:nvSpPr>
            <p:cNvPr id="8" name="Freeform 8"/>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9" name="TextBox 9"/>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5400000">
            <a:off x="19899872" y="4339968"/>
            <a:ext cx="2626025" cy="12967801"/>
            <a:chOff x="0" y="0"/>
            <a:chExt cx="691628" cy="3415388"/>
          </a:xfrm>
        </p:grpSpPr>
        <p:sp>
          <p:nvSpPr>
            <p:cNvPr id="11" name="Freeform 11"/>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2" name="TextBox 12"/>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4826291" y="9747404"/>
            <a:ext cx="3466222" cy="415435"/>
          </a:xfrm>
          <a:prstGeom prst="rect">
            <a:avLst/>
          </a:prstGeom>
        </p:spPr>
        <p:txBody>
          <a:bodyPr wrap="square" lIns="0" tIns="0" rIns="0" bIns="0" rtlCol="0" anchor="t">
            <a:spAutoFit/>
          </a:bodyPr>
          <a:lstStyle/>
          <a:p>
            <a:pPr algn="ctr">
              <a:lnSpc>
                <a:spcPts val="3448"/>
              </a:lnSpc>
            </a:pPr>
            <a:r>
              <a:rPr lang="en-US" sz="2463">
                <a:solidFill>
                  <a:srgbClr val="FFFFFF"/>
                </a:solidFill>
                <a:latin typeface="Poppins Bold"/>
              </a:rPr>
              <a:t>2024 Annual Meeting</a:t>
            </a:r>
          </a:p>
        </p:txBody>
      </p:sp>
      <p:sp>
        <p:nvSpPr>
          <p:cNvPr id="15" name="TextBox 14">
            <a:extLst>
              <a:ext uri="{FF2B5EF4-FFF2-40B4-BE49-F238E27FC236}">
                <a16:creationId xmlns:a16="http://schemas.microsoft.com/office/drawing/2014/main" id="{F6838ECA-4792-1CE4-D0F2-0980C0324902}"/>
              </a:ext>
            </a:extLst>
          </p:cNvPr>
          <p:cNvSpPr txBox="1"/>
          <p:nvPr/>
        </p:nvSpPr>
        <p:spPr>
          <a:xfrm>
            <a:off x="5036717" y="1077593"/>
            <a:ext cx="871269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a:solidFill>
                  <a:srgbClr val="002060"/>
                </a:solidFill>
                <a:latin typeface="Poppins Ultra-Bold"/>
                <a:ea typeface="+mn-lt"/>
                <a:cs typeface="Poppins"/>
              </a:rPr>
              <a:t>MEL KING INSTITUTE</a:t>
            </a:r>
            <a:endParaRPr lang="en-US" sz="2000">
              <a:solidFill>
                <a:srgbClr val="002060"/>
              </a:solidFill>
            </a:endParaRPr>
          </a:p>
        </p:txBody>
      </p:sp>
    </p:spTree>
    <p:extLst>
      <p:ext uri="{BB962C8B-B14F-4D97-AF65-F5344CB8AC3E}">
        <p14:creationId xmlns:p14="http://schemas.microsoft.com/office/powerpoint/2010/main" val="2272803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accent1">
              <a:lumMod val="20000"/>
              <a:lumOff val="80000"/>
            </a:schemeClr>
          </a:solidFill>
        </p:spPr>
        <p:txBody>
          <a:bodyPr/>
          <a:lstStyle/>
          <a:p>
            <a:endParaRPr lang="en-US"/>
          </a:p>
        </p:txBody>
      </p:sp>
      <p:sp>
        <p:nvSpPr>
          <p:cNvPr id="3" name="Freeform 3"/>
          <p:cNvSpPr/>
          <p:nvPr/>
        </p:nvSpPr>
        <p:spPr>
          <a:xfrm>
            <a:off x="0" y="2571750"/>
            <a:ext cx="3019229" cy="5143500"/>
          </a:xfrm>
          <a:custGeom>
            <a:avLst/>
            <a:gdLst/>
            <a:ahLst/>
            <a:cxnLst/>
            <a:rect l="l" t="t" r="r" b="b"/>
            <a:pathLst>
              <a:path w="3019229" h="5143500">
                <a:moveTo>
                  <a:pt x="0" y="0"/>
                </a:moveTo>
                <a:lnTo>
                  <a:pt x="3019229" y="0"/>
                </a:lnTo>
                <a:lnTo>
                  <a:pt x="3019229" y="5143500"/>
                </a:lnTo>
                <a:lnTo>
                  <a:pt x="0" y="5143500"/>
                </a:lnTo>
                <a:lnTo>
                  <a:pt x="0" y="0"/>
                </a:lnTo>
                <a:close/>
              </a:path>
            </a:pathLst>
          </a:custGeom>
          <a:blipFill>
            <a:blip r:embed="rId2"/>
            <a:stretch>
              <a:fillRect l="-20506" t="-8369" r="-21275" b="-10603"/>
            </a:stretch>
          </a:blipFill>
        </p:spPr>
        <p:txBody>
          <a:bodyPr/>
          <a:lstStyle/>
          <a:p>
            <a:endParaRPr lang="en-US"/>
          </a:p>
        </p:txBody>
      </p:sp>
      <p:grpSp>
        <p:nvGrpSpPr>
          <p:cNvPr id="4" name="Group 4"/>
          <p:cNvGrpSpPr>
            <a:grpSpLocks noChangeAspect="1"/>
          </p:cNvGrpSpPr>
          <p:nvPr/>
        </p:nvGrpSpPr>
        <p:grpSpPr>
          <a:xfrm>
            <a:off x="-430714" y="9023213"/>
            <a:ext cx="1459414" cy="1263787"/>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sp>
        <p:nvSpPr>
          <p:cNvPr id="13" name="TextBox 13"/>
          <p:cNvSpPr txBox="1"/>
          <p:nvPr/>
        </p:nvSpPr>
        <p:spPr>
          <a:xfrm>
            <a:off x="4918168" y="1374499"/>
            <a:ext cx="8451664" cy="975267"/>
          </a:xfrm>
          <a:prstGeom prst="rect">
            <a:avLst/>
          </a:prstGeom>
        </p:spPr>
        <p:txBody>
          <a:bodyPr wrap="square" lIns="0" tIns="0" rIns="0" bIns="0" rtlCol="0" anchor="t">
            <a:spAutoFit/>
          </a:bodyPr>
          <a:lstStyle/>
          <a:p>
            <a:pPr algn="ctr">
              <a:lnSpc>
                <a:spcPts val="7907"/>
              </a:lnSpc>
              <a:spcBef>
                <a:spcPct val="0"/>
              </a:spcBef>
            </a:pPr>
            <a:r>
              <a:rPr lang="en-US" sz="6000">
                <a:solidFill>
                  <a:srgbClr val="002060"/>
                </a:solidFill>
                <a:latin typeface="Poppins Ultra-Bold"/>
                <a:cs typeface="Poppins Ultra-Bold"/>
              </a:rPr>
              <a:t>OUR JOURNEY</a:t>
            </a:r>
          </a:p>
        </p:txBody>
      </p:sp>
      <p:sp>
        <p:nvSpPr>
          <p:cNvPr id="14" name="TextBox 14"/>
          <p:cNvSpPr txBox="1"/>
          <p:nvPr/>
        </p:nvSpPr>
        <p:spPr>
          <a:xfrm>
            <a:off x="3518774" y="2349290"/>
            <a:ext cx="13562485" cy="5582939"/>
          </a:xfrm>
          <a:prstGeom prst="rect">
            <a:avLst/>
          </a:prstGeom>
        </p:spPr>
        <p:txBody>
          <a:bodyPr wrap="square" lIns="0" tIns="0" rIns="0" bIns="0" rtlCol="0" anchor="t">
            <a:spAutoFit/>
          </a:bodyPr>
          <a:lstStyle/>
          <a:p>
            <a:pPr>
              <a:lnSpc>
                <a:spcPts val="5526"/>
              </a:lnSpc>
            </a:pPr>
            <a:endParaRPr/>
          </a:p>
          <a:p>
            <a:pPr marL="701859" lvl="1" indent="-350930">
              <a:lnSpc>
                <a:spcPts val="5526"/>
              </a:lnSpc>
              <a:buFont typeface="Arial"/>
              <a:buChar char="•"/>
            </a:pPr>
            <a:r>
              <a:rPr lang="en-US" sz="3250">
                <a:solidFill>
                  <a:srgbClr val="000000"/>
                </a:solidFill>
                <a:latin typeface="Poppins"/>
              </a:rPr>
              <a:t>2020 – initiated by MACDC’s Organizer Peer group</a:t>
            </a:r>
          </a:p>
          <a:p>
            <a:pPr marL="701859" lvl="1" indent="-350930">
              <a:lnSpc>
                <a:spcPts val="5526"/>
              </a:lnSpc>
              <a:buFont typeface="Arial"/>
              <a:buChar char="•"/>
            </a:pPr>
            <a:r>
              <a:rPr lang="en-US" sz="3250">
                <a:solidFill>
                  <a:srgbClr val="000000"/>
                </a:solidFill>
                <a:latin typeface="Poppins"/>
              </a:rPr>
              <a:t>Launched formally at the MACDC Annual Meeting in 2021</a:t>
            </a:r>
          </a:p>
          <a:p>
            <a:pPr marL="701859" lvl="1" indent="-350930">
              <a:lnSpc>
                <a:spcPts val="5526"/>
              </a:lnSpc>
              <a:buFont typeface="Arial"/>
              <a:buChar char="•"/>
            </a:pPr>
            <a:r>
              <a:rPr lang="en-US" sz="3250">
                <a:solidFill>
                  <a:srgbClr val="000000"/>
                </a:solidFill>
                <a:latin typeface="Poppins"/>
              </a:rPr>
              <a:t>Pledge Implementation Team with MACDC Members &amp; Staff</a:t>
            </a:r>
          </a:p>
          <a:p>
            <a:pPr marL="701859" lvl="1" indent="-350930">
              <a:lnSpc>
                <a:spcPts val="5526"/>
              </a:lnSpc>
              <a:buFont typeface="Arial"/>
              <a:buChar char="•"/>
            </a:pPr>
            <a:r>
              <a:rPr lang="en-US" sz="3250">
                <a:solidFill>
                  <a:srgbClr val="000000"/>
                </a:solidFill>
                <a:latin typeface="Poppins"/>
              </a:rPr>
              <a:t>Adopter’s meetings, webinars and roundtables</a:t>
            </a:r>
          </a:p>
          <a:p>
            <a:pPr marL="701859" lvl="1" indent="-350930">
              <a:lnSpc>
                <a:spcPts val="5526"/>
              </a:lnSpc>
              <a:buFont typeface="Arial"/>
              <a:buChar char="•"/>
            </a:pPr>
            <a:r>
              <a:rPr lang="en-US" sz="3250">
                <a:solidFill>
                  <a:srgbClr val="000000"/>
                </a:solidFill>
                <a:latin typeface="Poppins"/>
              </a:rPr>
              <a:t>MACDC hosted virtual forum – Meeting the Moment</a:t>
            </a:r>
          </a:p>
          <a:p>
            <a:pPr marL="701859" lvl="1" indent="-350930">
              <a:lnSpc>
                <a:spcPts val="5526"/>
              </a:lnSpc>
              <a:buFont typeface="Arial"/>
              <a:buChar char="•"/>
            </a:pPr>
            <a:r>
              <a:rPr lang="en-US" sz="3250">
                <a:solidFill>
                  <a:srgbClr val="000000"/>
                </a:solidFill>
                <a:latin typeface="Poppins"/>
              </a:rPr>
              <a:t>31 Organizations adopted</a:t>
            </a:r>
          </a:p>
          <a:p>
            <a:pPr marL="701859" lvl="1" indent="-350930">
              <a:lnSpc>
                <a:spcPts val="5526"/>
              </a:lnSpc>
              <a:buFont typeface="Arial"/>
              <a:buChar char="•"/>
            </a:pPr>
            <a:r>
              <a:rPr lang="en-US" sz="3250">
                <a:solidFill>
                  <a:srgbClr val="000000"/>
                </a:solidFill>
                <a:latin typeface="Poppins"/>
              </a:rPr>
              <a:t>CDC Profiles sharing Pledge accomplishments / challenges</a:t>
            </a:r>
          </a:p>
        </p:txBody>
      </p:sp>
      <p:grpSp>
        <p:nvGrpSpPr>
          <p:cNvPr id="6" name="Group 6"/>
          <p:cNvGrpSpPr/>
          <p:nvPr/>
        </p:nvGrpSpPr>
        <p:grpSpPr>
          <a:xfrm rot="5400000">
            <a:off x="20749187" y="3852326"/>
            <a:ext cx="2626025" cy="12967801"/>
            <a:chOff x="0" y="0"/>
            <a:chExt cx="691628" cy="3415388"/>
          </a:xfrm>
        </p:grpSpPr>
        <p:sp>
          <p:nvSpPr>
            <p:cNvPr id="7" name="Freeform 7"/>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8" name="TextBox 8"/>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5400000">
            <a:off x="19899872" y="4339968"/>
            <a:ext cx="2626025" cy="12967801"/>
            <a:chOff x="0" y="0"/>
            <a:chExt cx="691628" cy="3415388"/>
          </a:xfrm>
        </p:grpSpPr>
        <p:sp>
          <p:nvSpPr>
            <p:cNvPr id="10" name="Freeform 10"/>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1" name="TextBox 11"/>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9" name="TextBox 18">
            <a:extLst>
              <a:ext uri="{FF2B5EF4-FFF2-40B4-BE49-F238E27FC236}">
                <a16:creationId xmlns:a16="http://schemas.microsoft.com/office/drawing/2014/main" id="{A7162703-123C-4896-A3B3-9E6467E8571A}"/>
              </a:ext>
            </a:extLst>
          </p:cNvPr>
          <p:cNvSpPr txBox="1"/>
          <p:nvPr/>
        </p:nvSpPr>
        <p:spPr>
          <a:xfrm>
            <a:off x="14826291" y="9747404"/>
            <a:ext cx="3466222" cy="415435"/>
          </a:xfrm>
          <a:prstGeom prst="rect">
            <a:avLst/>
          </a:prstGeom>
        </p:spPr>
        <p:txBody>
          <a:bodyPr wrap="square" lIns="0" tIns="0" rIns="0" bIns="0" rtlCol="0" anchor="t">
            <a:spAutoFit/>
          </a:bodyPr>
          <a:lstStyle/>
          <a:p>
            <a:pPr algn="ctr">
              <a:lnSpc>
                <a:spcPts val="3448"/>
              </a:lnSpc>
            </a:pPr>
            <a:r>
              <a:rPr lang="en-US" sz="2463">
                <a:solidFill>
                  <a:srgbClr val="FFFFFF"/>
                </a:solidFill>
                <a:latin typeface="Poppins Bold"/>
              </a:rPr>
              <a:t>2024 Annual Meeting</a:t>
            </a:r>
          </a:p>
        </p:txBody>
      </p:sp>
    </p:spTree>
    <p:extLst>
      <p:ext uri="{BB962C8B-B14F-4D97-AF65-F5344CB8AC3E}">
        <p14:creationId xmlns:p14="http://schemas.microsoft.com/office/powerpoint/2010/main" val="894216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accent1">
              <a:lumMod val="20000"/>
              <a:lumOff val="80000"/>
            </a:schemeClr>
          </a:solidFill>
        </p:spPr>
        <p:txBody>
          <a:bodyPr/>
          <a:lstStyle/>
          <a:p>
            <a:endParaRPr lang="en-US"/>
          </a:p>
        </p:txBody>
      </p:sp>
      <p:sp>
        <p:nvSpPr>
          <p:cNvPr id="3" name="Freeform 3"/>
          <p:cNvSpPr/>
          <p:nvPr/>
        </p:nvSpPr>
        <p:spPr>
          <a:xfrm>
            <a:off x="0" y="2571750"/>
            <a:ext cx="3019229" cy="5143500"/>
          </a:xfrm>
          <a:custGeom>
            <a:avLst/>
            <a:gdLst/>
            <a:ahLst/>
            <a:cxnLst/>
            <a:rect l="l" t="t" r="r" b="b"/>
            <a:pathLst>
              <a:path w="3019229" h="5143500">
                <a:moveTo>
                  <a:pt x="0" y="0"/>
                </a:moveTo>
                <a:lnTo>
                  <a:pt x="3019229" y="0"/>
                </a:lnTo>
                <a:lnTo>
                  <a:pt x="3019229" y="5143500"/>
                </a:lnTo>
                <a:lnTo>
                  <a:pt x="0" y="5143500"/>
                </a:lnTo>
                <a:lnTo>
                  <a:pt x="0" y="0"/>
                </a:lnTo>
                <a:close/>
              </a:path>
            </a:pathLst>
          </a:custGeom>
          <a:blipFill>
            <a:blip r:embed="rId2"/>
            <a:stretch>
              <a:fillRect l="-20506" t="-8369" r="-21275" b="-10603"/>
            </a:stretch>
          </a:blipFill>
        </p:spPr>
        <p:txBody>
          <a:bodyPr/>
          <a:lstStyle/>
          <a:p>
            <a:endParaRPr lang="en-US"/>
          </a:p>
        </p:txBody>
      </p:sp>
      <p:grpSp>
        <p:nvGrpSpPr>
          <p:cNvPr id="4" name="Group 4"/>
          <p:cNvGrpSpPr>
            <a:grpSpLocks noChangeAspect="1"/>
          </p:cNvGrpSpPr>
          <p:nvPr/>
        </p:nvGrpSpPr>
        <p:grpSpPr>
          <a:xfrm>
            <a:off x="-430714" y="9023213"/>
            <a:ext cx="1459414" cy="1263787"/>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6" name="Group 6"/>
          <p:cNvGrpSpPr/>
          <p:nvPr/>
        </p:nvGrpSpPr>
        <p:grpSpPr>
          <a:xfrm rot="5400000">
            <a:off x="20749187" y="3852326"/>
            <a:ext cx="2626025" cy="12967801"/>
            <a:chOff x="0" y="0"/>
            <a:chExt cx="691628" cy="3415388"/>
          </a:xfrm>
        </p:grpSpPr>
        <p:sp>
          <p:nvSpPr>
            <p:cNvPr id="7" name="Freeform 7"/>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8" name="TextBox 8"/>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5400000">
            <a:off x="19899872" y="4339968"/>
            <a:ext cx="2626025" cy="12967801"/>
            <a:chOff x="0" y="0"/>
            <a:chExt cx="691628" cy="3415388"/>
          </a:xfrm>
        </p:grpSpPr>
        <p:sp>
          <p:nvSpPr>
            <p:cNvPr id="10" name="Freeform 10"/>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1" name="TextBox 11"/>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4836317" y="9647140"/>
            <a:ext cx="3365958" cy="409599"/>
          </a:xfrm>
          <a:prstGeom prst="rect">
            <a:avLst/>
          </a:prstGeom>
        </p:spPr>
        <p:txBody>
          <a:bodyPr lIns="0" tIns="0" rIns="0" bIns="0" rtlCol="0" anchor="t">
            <a:spAutoFit/>
          </a:bodyPr>
          <a:lstStyle/>
          <a:p>
            <a:pPr algn="ctr">
              <a:lnSpc>
                <a:spcPts val="3448"/>
              </a:lnSpc>
            </a:pPr>
            <a:r>
              <a:rPr lang="en-US" sz="2300">
                <a:solidFill>
                  <a:srgbClr val="FFFFFF"/>
                </a:solidFill>
                <a:latin typeface="Poppins Bold"/>
              </a:rPr>
              <a:t>2024 Annual Meeting</a:t>
            </a:r>
          </a:p>
        </p:txBody>
      </p:sp>
      <p:sp>
        <p:nvSpPr>
          <p:cNvPr id="13" name="TextBox 13"/>
          <p:cNvSpPr txBox="1"/>
          <p:nvPr/>
        </p:nvSpPr>
        <p:spPr>
          <a:xfrm>
            <a:off x="3449943" y="-226593"/>
            <a:ext cx="12773891" cy="10520188"/>
          </a:xfrm>
          <a:prstGeom prst="rect">
            <a:avLst/>
          </a:prstGeom>
        </p:spPr>
        <p:txBody>
          <a:bodyPr wrap="square" lIns="0" tIns="0" rIns="0" bIns="0" rtlCol="0" anchor="t">
            <a:spAutoFit/>
          </a:bodyPr>
          <a:lstStyle/>
          <a:p>
            <a:pPr algn="ctr">
              <a:lnSpc>
                <a:spcPts val="5526"/>
              </a:lnSpc>
            </a:pPr>
            <a:endParaRPr lang="en-US" sz="4000">
              <a:solidFill>
                <a:schemeClr val="tx2"/>
              </a:solidFill>
              <a:latin typeface="Poppins Ultra-Bold"/>
              <a:cs typeface="Poppins Ultra-Bold"/>
            </a:endParaRPr>
          </a:p>
          <a:p>
            <a:pPr algn="ctr">
              <a:lnSpc>
                <a:spcPts val="5526"/>
              </a:lnSpc>
            </a:pPr>
            <a:r>
              <a:rPr lang="en-US" sz="4000">
                <a:solidFill>
                  <a:srgbClr val="002060"/>
                </a:solidFill>
                <a:latin typeface="Poppins Ultra-Bold"/>
                <a:cs typeface="Poppins Ultra-Bold"/>
              </a:rPr>
              <a:t>AREAS OF THE PLEDGE</a:t>
            </a:r>
            <a:endParaRPr lang="en-US">
              <a:solidFill>
                <a:srgbClr val="002060"/>
              </a:solidFill>
              <a:cs typeface="Calibri"/>
            </a:endParaRPr>
          </a:p>
          <a:p>
            <a:pPr algn="ctr">
              <a:lnSpc>
                <a:spcPts val="5526"/>
              </a:lnSpc>
            </a:pPr>
            <a:r>
              <a:rPr lang="en-US" sz="3200">
                <a:solidFill>
                  <a:srgbClr val="000000"/>
                </a:solidFill>
                <a:latin typeface="Poppins"/>
              </a:rPr>
              <a:t>We believe…</a:t>
            </a:r>
            <a:endParaRPr lang="en-US" sz="3200">
              <a:solidFill>
                <a:srgbClr val="000000"/>
              </a:solidFill>
              <a:latin typeface="Poppins Bold"/>
              <a:cs typeface="Poppins Bold"/>
            </a:endParaRPr>
          </a:p>
          <a:p>
            <a:pPr>
              <a:lnSpc>
                <a:spcPts val="5526"/>
              </a:lnSpc>
            </a:pPr>
            <a:r>
              <a:rPr lang="en-US" sz="3200">
                <a:solidFill>
                  <a:srgbClr val="000000"/>
                </a:solidFill>
                <a:latin typeface="Poppins Bold"/>
              </a:rPr>
              <a:t>Root Causes </a:t>
            </a:r>
            <a:br>
              <a:rPr lang="en-US" sz="3200">
                <a:latin typeface="Poppins Bold"/>
              </a:rPr>
            </a:br>
            <a:r>
              <a:rPr lang="en-US" sz="3200">
                <a:solidFill>
                  <a:srgbClr val="000000"/>
                </a:solidFill>
                <a:latin typeface="Poppins Bold"/>
              </a:rPr>
              <a:t>…</a:t>
            </a:r>
            <a:r>
              <a:rPr lang="en-US" sz="3200">
                <a:solidFill>
                  <a:srgbClr val="000000"/>
                </a:solidFill>
                <a:latin typeface="Poppins"/>
              </a:rPr>
              <a:t>that awareness of the different types of racism and the inequities they create is key to dismantling those inequities.</a:t>
            </a:r>
            <a:br>
              <a:rPr lang="en-US" sz="3200">
                <a:latin typeface="Poppins Bold"/>
              </a:rPr>
            </a:br>
            <a:r>
              <a:rPr lang="en-US" sz="3200">
                <a:solidFill>
                  <a:srgbClr val="000000"/>
                </a:solidFill>
                <a:latin typeface="Poppins Bold"/>
              </a:rPr>
              <a:t>Representation of Staff </a:t>
            </a:r>
            <a:endParaRPr lang="en-US" sz="3200">
              <a:solidFill>
                <a:srgbClr val="000000"/>
              </a:solidFill>
              <a:latin typeface="Poppins Bold"/>
              <a:cs typeface="Poppins Bold"/>
            </a:endParaRPr>
          </a:p>
          <a:p>
            <a:pPr>
              <a:lnSpc>
                <a:spcPts val="5526"/>
              </a:lnSpc>
            </a:pPr>
            <a:r>
              <a:rPr lang="en-US" sz="3200">
                <a:solidFill>
                  <a:srgbClr val="000000"/>
                </a:solidFill>
                <a:latin typeface="Poppins"/>
              </a:rPr>
              <a:t>… that our staff should be diverse, equitable, inclusive and representative of the communities we serve.</a:t>
            </a:r>
            <a:endParaRPr lang="en-US" sz="3200">
              <a:solidFill>
                <a:srgbClr val="000000"/>
              </a:solidFill>
              <a:latin typeface="Poppins"/>
              <a:cs typeface="Poppins"/>
            </a:endParaRPr>
          </a:p>
          <a:p>
            <a:pPr>
              <a:lnSpc>
                <a:spcPts val="5526"/>
              </a:lnSpc>
            </a:pPr>
            <a:r>
              <a:rPr lang="en-US" sz="3200">
                <a:solidFill>
                  <a:srgbClr val="000000"/>
                </a:solidFill>
                <a:latin typeface="Poppins Bold"/>
              </a:rPr>
              <a:t>Representation of Board </a:t>
            </a:r>
            <a:endParaRPr lang="en-US" sz="3200">
              <a:solidFill>
                <a:srgbClr val="000000"/>
              </a:solidFill>
              <a:latin typeface="Poppins Bold"/>
              <a:cs typeface="Poppins Bold"/>
            </a:endParaRPr>
          </a:p>
          <a:p>
            <a:pPr>
              <a:lnSpc>
                <a:spcPts val="5526"/>
              </a:lnSpc>
            </a:pPr>
            <a:r>
              <a:rPr lang="en-US" sz="3200">
                <a:solidFill>
                  <a:srgbClr val="000000"/>
                </a:solidFill>
                <a:latin typeface="Poppins"/>
              </a:rPr>
              <a:t>… that our board should be diverse, equitable, inclusive and representative of the communities we serve.</a:t>
            </a:r>
            <a:endParaRPr lang="en-US" sz="3200">
              <a:solidFill>
                <a:srgbClr val="000000"/>
              </a:solidFill>
              <a:latin typeface="Poppins"/>
              <a:cs typeface="Poppins"/>
            </a:endParaRPr>
          </a:p>
          <a:p>
            <a:pPr>
              <a:lnSpc>
                <a:spcPts val="5526"/>
              </a:lnSpc>
            </a:pPr>
            <a:r>
              <a:rPr lang="en-US" sz="3200">
                <a:solidFill>
                  <a:srgbClr val="000000"/>
                </a:solidFill>
                <a:latin typeface="Poppins Bold"/>
              </a:rPr>
              <a:t>Representation in Our Work </a:t>
            </a:r>
            <a:endParaRPr lang="en-US" sz="3200">
              <a:solidFill>
                <a:srgbClr val="000000"/>
              </a:solidFill>
              <a:latin typeface="Poppins Bold"/>
              <a:cs typeface="Poppins Bold"/>
            </a:endParaRPr>
          </a:p>
          <a:p>
            <a:pPr>
              <a:lnSpc>
                <a:spcPts val="5526"/>
              </a:lnSpc>
            </a:pPr>
            <a:r>
              <a:rPr lang="en-US" sz="3200">
                <a:solidFill>
                  <a:srgbClr val="000000"/>
                </a:solidFill>
                <a:latin typeface="Poppins"/>
              </a:rPr>
              <a:t>… authentic representation in our programming/services. </a:t>
            </a:r>
            <a:endParaRPr lang="en-US" sz="3200">
              <a:solidFill>
                <a:srgbClr val="000000"/>
              </a:solidFill>
              <a:latin typeface="Poppins"/>
              <a:cs typeface="Poppins"/>
            </a:endParaRPr>
          </a:p>
          <a:p>
            <a:pPr>
              <a:lnSpc>
                <a:spcPts val="5526"/>
              </a:lnSpc>
            </a:pPr>
            <a:endParaRPr lang="en-US" sz="3250">
              <a:solidFill>
                <a:srgbClr val="000000"/>
              </a:solidFill>
              <a:latin typeface="Poppins"/>
            </a:endParaRPr>
          </a:p>
        </p:txBody>
      </p:sp>
    </p:spTree>
    <p:extLst>
      <p:ext uri="{BB962C8B-B14F-4D97-AF65-F5344CB8AC3E}">
        <p14:creationId xmlns:p14="http://schemas.microsoft.com/office/powerpoint/2010/main" val="2002841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FCEEC-477E-882C-2282-58D78E2282A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71F7DCD-B649-74D6-222B-10677880678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accent1">
              <a:lumMod val="20000"/>
              <a:lumOff val="80000"/>
            </a:schemeClr>
          </a:solidFill>
        </p:spPr>
        <p:txBody>
          <a:bodyPr/>
          <a:lstStyle/>
          <a:p>
            <a:endParaRPr lang="en-US"/>
          </a:p>
        </p:txBody>
      </p:sp>
      <p:sp>
        <p:nvSpPr>
          <p:cNvPr id="3" name="Freeform 3">
            <a:extLst>
              <a:ext uri="{FF2B5EF4-FFF2-40B4-BE49-F238E27FC236}">
                <a16:creationId xmlns:a16="http://schemas.microsoft.com/office/drawing/2014/main" id="{5B7C8AB1-1407-BF33-DCDC-EA9A75A161A1}"/>
              </a:ext>
            </a:extLst>
          </p:cNvPr>
          <p:cNvSpPr/>
          <p:nvPr/>
        </p:nvSpPr>
        <p:spPr>
          <a:xfrm>
            <a:off x="0" y="2571750"/>
            <a:ext cx="3019229" cy="5143500"/>
          </a:xfrm>
          <a:custGeom>
            <a:avLst/>
            <a:gdLst/>
            <a:ahLst/>
            <a:cxnLst/>
            <a:rect l="l" t="t" r="r" b="b"/>
            <a:pathLst>
              <a:path w="3019229" h="5143500">
                <a:moveTo>
                  <a:pt x="0" y="0"/>
                </a:moveTo>
                <a:lnTo>
                  <a:pt x="3019229" y="0"/>
                </a:lnTo>
                <a:lnTo>
                  <a:pt x="3019229" y="5143500"/>
                </a:lnTo>
                <a:lnTo>
                  <a:pt x="0" y="5143500"/>
                </a:lnTo>
                <a:lnTo>
                  <a:pt x="0" y="0"/>
                </a:lnTo>
                <a:close/>
              </a:path>
            </a:pathLst>
          </a:custGeom>
          <a:blipFill>
            <a:blip r:embed="rId3"/>
            <a:stretch>
              <a:fillRect l="-20506" t="-8369" r="-21275" b="-10603"/>
            </a:stretch>
          </a:blipFill>
        </p:spPr>
        <p:txBody>
          <a:bodyPr/>
          <a:lstStyle/>
          <a:p>
            <a:endParaRPr lang="en-US"/>
          </a:p>
        </p:txBody>
      </p:sp>
      <p:grpSp>
        <p:nvGrpSpPr>
          <p:cNvPr id="4" name="Group 4">
            <a:extLst>
              <a:ext uri="{FF2B5EF4-FFF2-40B4-BE49-F238E27FC236}">
                <a16:creationId xmlns:a16="http://schemas.microsoft.com/office/drawing/2014/main" id="{D360B373-7D68-2D99-29A2-4DCBDA8A907D}"/>
              </a:ext>
            </a:extLst>
          </p:cNvPr>
          <p:cNvGrpSpPr>
            <a:grpSpLocks noChangeAspect="1"/>
          </p:cNvGrpSpPr>
          <p:nvPr/>
        </p:nvGrpSpPr>
        <p:grpSpPr>
          <a:xfrm>
            <a:off x="-430714" y="9023213"/>
            <a:ext cx="1459414" cy="1263787"/>
            <a:chOff x="0" y="0"/>
            <a:chExt cx="4282440" cy="3708400"/>
          </a:xfrm>
        </p:grpSpPr>
        <p:sp>
          <p:nvSpPr>
            <p:cNvPr id="5" name="Freeform 5">
              <a:extLst>
                <a:ext uri="{FF2B5EF4-FFF2-40B4-BE49-F238E27FC236}">
                  <a16:creationId xmlns:a16="http://schemas.microsoft.com/office/drawing/2014/main" id="{B5E0706E-2221-796F-E631-FF845D314EB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6" name="Group 6">
            <a:extLst>
              <a:ext uri="{FF2B5EF4-FFF2-40B4-BE49-F238E27FC236}">
                <a16:creationId xmlns:a16="http://schemas.microsoft.com/office/drawing/2014/main" id="{EC5B8981-8DB1-7386-A4A2-F4E3581BE0DF}"/>
              </a:ext>
            </a:extLst>
          </p:cNvPr>
          <p:cNvGrpSpPr/>
          <p:nvPr/>
        </p:nvGrpSpPr>
        <p:grpSpPr>
          <a:xfrm rot="5400000">
            <a:off x="20749187" y="3852326"/>
            <a:ext cx="2626025" cy="12967801"/>
            <a:chOff x="0" y="0"/>
            <a:chExt cx="691628" cy="3415388"/>
          </a:xfrm>
        </p:grpSpPr>
        <p:sp>
          <p:nvSpPr>
            <p:cNvPr id="7" name="Freeform 7">
              <a:extLst>
                <a:ext uri="{FF2B5EF4-FFF2-40B4-BE49-F238E27FC236}">
                  <a16:creationId xmlns:a16="http://schemas.microsoft.com/office/drawing/2014/main" id="{0F978152-04BF-3A98-C8BD-E1F1F81E7307}"/>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8" name="TextBox 8">
              <a:extLst>
                <a:ext uri="{FF2B5EF4-FFF2-40B4-BE49-F238E27FC236}">
                  <a16:creationId xmlns:a16="http://schemas.microsoft.com/office/drawing/2014/main" id="{2C18A59E-C0EE-C248-C6D4-C46456864D05}"/>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9" name="Group 9">
            <a:extLst>
              <a:ext uri="{FF2B5EF4-FFF2-40B4-BE49-F238E27FC236}">
                <a16:creationId xmlns:a16="http://schemas.microsoft.com/office/drawing/2014/main" id="{667AA2A5-9D83-8620-B6E6-086D4EB29E51}"/>
              </a:ext>
            </a:extLst>
          </p:cNvPr>
          <p:cNvGrpSpPr/>
          <p:nvPr/>
        </p:nvGrpSpPr>
        <p:grpSpPr>
          <a:xfrm rot="5400000">
            <a:off x="19899872" y="4339968"/>
            <a:ext cx="2626025" cy="12967801"/>
            <a:chOff x="0" y="0"/>
            <a:chExt cx="691628" cy="3415388"/>
          </a:xfrm>
        </p:grpSpPr>
        <p:sp>
          <p:nvSpPr>
            <p:cNvPr id="10" name="Freeform 10">
              <a:extLst>
                <a:ext uri="{FF2B5EF4-FFF2-40B4-BE49-F238E27FC236}">
                  <a16:creationId xmlns:a16="http://schemas.microsoft.com/office/drawing/2014/main" id="{3A25EFAF-1912-0F38-13B5-012680471BD8}"/>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1" name="TextBox 11">
              <a:extLst>
                <a:ext uri="{FF2B5EF4-FFF2-40B4-BE49-F238E27FC236}">
                  <a16:creationId xmlns:a16="http://schemas.microsoft.com/office/drawing/2014/main" id="{CF8E13AD-A0BA-E27F-A2A3-A7B2A9E50C1A}"/>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2" name="TextBox 12">
            <a:extLst>
              <a:ext uri="{FF2B5EF4-FFF2-40B4-BE49-F238E27FC236}">
                <a16:creationId xmlns:a16="http://schemas.microsoft.com/office/drawing/2014/main" id="{6075CC13-78B8-C0F2-4ADA-094971C31F49}"/>
              </a:ext>
            </a:extLst>
          </p:cNvPr>
          <p:cNvSpPr txBox="1"/>
          <p:nvPr/>
        </p:nvSpPr>
        <p:spPr>
          <a:xfrm>
            <a:off x="14836317" y="9647140"/>
            <a:ext cx="3365958" cy="409599"/>
          </a:xfrm>
          <a:prstGeom prst="rect">
            <a:avLst/>
          </a:prstGeom>
        </p:spPr>
        <p:txBody>
          <a:bodyPr lIns="0" tIns="0" rIns="0" bIns="0" rtlCol="0" anchor="t">
            <a:spAutoFit/>
          </a:bodyPr>
          <a:lstStyle/>
          <a:p>
            <a:pPr algn="ctr">
              <a:lnSpc>
                <a:spcPts val="3448"/>
              </a:lnSpc>
            </a:pPr>
            <a:r>
              <a:rPr lang="en-US" sz="2300">
                <a:solidFill>
                  <a:srgbClr val="FFFFFF"/>
                </a:solidFill>
                <a:latin typeface="Poppins Bold"/>
              </a:rPr>
              <a:t>2024 Annual Meeting</a:t>
            </a:r>
          </a:p>
        </p:txBody>
      </p:sp>
      <p:sp>
        <p:nvSpPr>
          <p:cNvPr id="13" name="TextBox 13">
            <a:extLst>
              <a:ext uri="{FF2B5EF4-FFF2-40B4-BE49-F238E27FC236}">
                <a16:creationId xmlns:a16="http://schemas.microsoft.com/office/drawing/2014/main" id="{AC8B55DA-B50B-2047-2D29-34301684B866}"/>
              </a:ext>
            </a:extLst>
          </p:cNvPr>
          <p:cNvSpPr txBox="1"/>
          <p:nvPr/>
        </p:nvSpPr>
        <p:spPr>
          <a:xfrm>
            <a:off x="3574473" y="443344"/>
            <a:ext cx="12773891" cy="9814866"/>
          </a:xfrm>
          <a:prstGeom prst="rect">
            <a:avLst/>
          </a:prstGeom>
        </p:spPr>
        <p:txBody>
          <a:bodyPr wrap="square" lIns="0" tIns="0" rIns="0" bIns="0" rtlCol="0" anchor="t">
            <a:spAutoFit/>
          </a:bodyPr>
          <a:lstStyle/>
          <a:p>
            <a:pPr algn="ctr">
              <a:lnSpc>
                <a:spcPts val="5526"/>
              </a:lnSpc>
            </a:pPr>
            <a:r>
              <a:rPr lang="en-US" sz="4000" b="1">
                <a:solidFill>
                  <a:srgbClr val="002060"/>
                </a:solidFill>
                <a:latin typeface="Poppins Bold"/>
              </a:rPr>
              <a:t>2024-2025 OPPORTUNITIES</a:t>
            </a:r>
            <a:endParaRPr lang="en-US" sz="4000">
              <a:cs typeface="Calibri"/>
            </a:endParaRPr>
          </a:p>
          <a:p>
            <a:pPr marL="457200" indent="-457200">
              <a:lnSpc>
                <a:spcPts val="5526"/>
              </a:lnSpc>
              <a:buFont typeface="Arial"/>
              <a:buChar char="•"/>
            </a:pPr>
            <a:endParaRPr lang="en-US" sz="3250">
              <a:solidFill>
                <a:srgbClr val="000000"/>
              </a:solidFill>
              <a:latin typeface="Poppins Bold"/>
              <a:cs typeface="Poppins Bold"/>
            </a:endParaRPr>
          </a:p>
          <a:p>
            <a:pPr marL="457200" indent="-457200">
              <a:lnSpc>
                <a:spcPts val="5526"/>
              </a:lnSpc>
              <a:buFont typeface="Arial"/>
              <a:buChar char="•"/>
            </a:pPr>
            <a:r>
              <a:rPr lang="en-US" sz="3250">
                <a:solidFill>
                  <a:srgbClr val="000000"/>
                </a:solidFill>
                <a:latin typeface="Poppins"/>
                <a:cs typeface="Poppins"/>
              </a:rPr>
              <a:t>*New* Racial Equity Peer Group</a:t>
            </a:r>
          </a:p>
          <a:p>
            <a:pPr marL="457200" indent="-457200">
              <a:lnSpc>
                <a:spcPts val="5526"/>
              </a:lnSpc>
              <a:buFont typeface="Arial"/>
              <a:buChar char="•"/>
            </a:pPr>
            <a:r>
              <a:rPr lang="en-US" sz="3250">
                <a:solidFill>
                  <a:srgbClr val="000000"/>
                </a:solidFill>
                <a:latin typeface="Poppins"/>
                <a:cs typeface="Poppins"/>
              </a:rPr>
              <a:t>Implementation Team </a:t>
            </a:r>
            <a:endParaRPr lang="en-US">
              <a:solidFill>
                <a:srgbClr val="000000"/>
              </a:solidFill>
              <a:latin typeface="Calibri"/>
              <a:cs typeface="Calibri"/>
            </a:endParaRPr>
          </a:p>
          <a:p>
            <a:pPr marL="457200" indent="-457200">
              <a:lnSpc>
                <a:spcPts val="5526"/>
              </a:lnSpc>
              <a:buFont typeface="Arial"/>
              <a:buChar char="•"/>
            </a:pPr>
            <a:r>
              <a:rPr lang="en-US" sz="3250">
                <a:solidFill>
                  <a:srgbClr val="000000"/>
                </a:solidFill>
                <a:latin typeface="Poppins"/>
                <a:cs typeface="Poppins"/>
              </a:rPr>
              <a:t>Adopters Meetings </a:t>
            </a:r>
            <a:endParaRPr lang="en-US">
              <a:solidFill>
                <a:srgbClr val="000000"/>
              </a:solidFill>
              <a:latin typeface="Calibri"/>
              <a:cs typeface="Calibri"/>
            </a:endParaRPr>
          </a:p>
          <a:p>
            <a:pPr marL="457200" indent="-457200">
              <a:lnSpc>
                <a:spcPts val="5526"/>
              </a:lnSpc>
              <a:buFont typeface="Arial"/>
              <a:buChar char="•"/>
            </a:pPr>
            <a:r>
              <a:rPr lang="en-US" sz="3250">
                <a:solidFill>
                  <a:srgbClr val="000000"/>
                </a:solidFill>
                <a:latin typeface="Poppins"/>
                <a:cs typeface="Poppins"/>
              </a:rPr>
              <a:t>Training 2025:</a:t>
            </a:r>
            <a:endParaRPr lang="en-US">
              <a:solidFill>
                <a:srgbClr val="000000"/>
              </a:solidFill>
              <a:latin typeface="Calibri"/>
              <a:cs typeface="Calibri"/>
            </a:endParaRPr>
          </a:p>
          <a:p>
            <a:pPr marL="914400" lvl="1" indent="-457200">
              <a:lnSpc>
                <a:spcPts val="5526"/>
              </a:lnSpc>
              <a:buFont typeface="Courier New"/>
              <a:buChar char="o"/>
            </a:pPr>
            <a:r>
              <a:rPr lang="en-US" sz="3250">
                <a:solidFill>
                  <a:srgbClr val="000000"/>
                </a:solidFill>
                <a:latin typeface="Poppins"/>
                <a:cs typeface="Poppins"/>
              </a:rPr>
              <a:t>Equity and Human Resources Series</a:t>
            </a:r>
            <a:endParaRPr lang="en-US">
              <a:solidFill>
                <a:srgbClr val="000000"/>
              </a:solidFill>
              <a:latin typeface="Calibri"/>
              <a:cs typeface="Calibri"/>
            </a:endParaRPr>
          </a:p>
          <a:p>
            <a:pPr marL="914400" lvl="1" indent="-457200">
              <a:lnSpc>
                <a:spcPts val="5526"/>
              </a:lnSpc>
              <a:buFont typeface="Courier New"/>
              <a:buChar char="o"/>
            </a:pPr>
            <a:r>
              <a:rPr lang="en-US" sz="3250">
                <a:solidFill>
                  <a:srgbClr val="000000"/>
                </a:solidFill>
                <a:latin typeface="Poppins"/>
                <a:cs typeface="Poppins"/>
              </a:rPr>
              <a:t>Inclusive Hiring</a:t>
            </a:r>
            <a:endParaRPr lang="en-US">
              <a:solidFill>
                <a:srgbClr val="000000"/>
              </a:solidFill>
              <a:latin typeface="Calibri"/>
              <a:cs typeface="Calibri"/>
            </a:endParaRPr>
          </a:p>
          <a:p>
            <a:pPr marL="914400" lvl="1" indent="-457200">
              <a:lnSpc>
                <a:spcPts val="5526"/>
              </a:lnSpc>
              <a:buFont typeface="Courier New"/>
              <a:buChar char="o"/>
            </a:pPr>
            <a:r>
              <a:rPr lang="en-US" sz="3250">
                <a:solidFill>
                  <a:srgbClr val="000000"/>
                </a:solidFill>
                <a:latin typeface="Poppins"/>
                <a:cs typeface="Poppins"/>
              </a:rPr>
              <a:t>Equitable Professional  Development</a:t>
            </a:r>
            <a:endParaRPr lang="en-US">
              <a:solidFill>
                <a:srgbClr val="000000"/>
              </a:solidFill>
              <a:latin typeface="Calibri"/>
              <a:cs typeface="Calibri"/>
            </a:endParaRPr>
          </a:p>
          <a:p>
            <a:pPr marL="914400" lvl="1" indent="-457200">
              <a:lnSpc>
                <a:spcPts val="5526"/>
              </a:lnSpc>
              <a:buFont typeface="Courier New"/>
              <a:buChar char="o"/>
            </a:pPr>
            <a:r>
              <a:rPr lang="en-US" sz="3250">
                <a:solidFill>
                  <a:srgbClr val="000000"/>
                </a:solidFill>
                <a:latin typeface="Poppins"/>
                <a:cs typeface="Poppins"/>
              </a:rPr>
              <a:t>Building an Inclusive Workplace Culture</a:t>
            </a:r>
            <a:br>
              <a:rPr lang="en-US" sz="3250">
                <a:latin typeface="Poppins" panose="00000500000000000000" pitchFamily="2" charset="0"/>
                <a:cs typeface="Poppins" panose="00000500000000000000" pitchFamily="2" charset="0"/>
              </a:rPr>
            </a:br>
            <a:r>
              <a:rPr lang="en-US" sz="3250">
                <a:solidFill>
                  <a:srgbClr val="000000"/>
                </a:solidFill>
                <a:latin typeface="Poppins"/>
                <a:cs typeface="Poppins"/>
              </a:rPr>
              <a:t>	 </a:t>
            </a:r>
            <a:endParaRPr lang="en-US">
              <a:solidFill>
                <a:srgbClr val="000000"/>
              </a:solidFill>
              <a:latin typeface="Calibri"/>
              <a:cs typeface="Calibri"/>
            </a:endParaRPr>
          </a:p>
          <a:p>
            <a:pPr marL="457200" indent="-457200">
              <a:lnSpc>
                <a:spcPts val="5526"/>
              </a:lnSpc>
              <a:buFont typeface="Arial"/>
              <a:buChar char="•"/>
            </a:pPr>
            <a:r>
              <a:rPr lang="en-US" sz="3250">
                <a:solidFill>
                  <a:srgbClr val="000000"/>
                </a:solidFill>
                <a:latin typeface="Poppins"/>
                <a:cs typeface="Poppins"/>
              </a:rPr>
              <a:t>Chain of Change Statewide read- Be a link in the "chain of change" and host a book club! </a:t>
            </a:r>
          </a:p>
          <a:p>
            <a:pPr marL="457200" indent="-457200">
              <a:lnSpc>
                <a:spcPts val="5526"/>
              </a:lnSpc>
              <a:buFont typeface="Arial"/>
              <a:buChar char="•"/>
            </a:pPr>
            <a:endParaRPr lang="en-US" sz="3250">
              <a:solidFill>
                <a:srgbClr val="000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521323701"/>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BC30A-B5DE-4529-7594-9FAE1E6D022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7EB44B-5FD0-E076-65A5-D9A3CF9B3D1B}"/>
              </a:ext>
            </a:extLst>
          </p:cNvPr>
          <p:cNvSpPr/>
          <p:nvPr/>
        </p:nvSpPr>
        <p:spPr>
          <a:xfrm>
            <a:off x="0" y="-6015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lIns="91440" tIns="45720" rIns="91440" bIns="45720" anchor="t"/>
          <a:lstStyle/>
          <a:p>
            <a:endParaRPr lang="en-US"/>
          </a:p>
          <a:p>
            <a:endParaRPr lang="en-US"/>
          </a:p>
        </p:txBody>
      </p:sp>
      <p:sp>
        <p:nvSpPr>
          <p:cNvPr id="3" name="Freeform 3">
            <a:extLst>
              <a:ext uri="{FF2B5EF4-FFF2-40B4-BE49-F238E27FC236}">
                <a16:creationId xmlns:a16="http://schemas.microsoft.com/office/drawing/2014/main" id="{E21BB0DA-B3AF-0222-3A4C-17CF657D62AE}"/>
              </a:ext>
            </a:extLst>
          </p:cNvPr>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4"/>
            <a:stretch>
              <a:fillRect/>
            </a:stretch>
          </a:blipFill>
        </p:spPr>
        <p:txBody>
          <a:bodyPr/>
          <a:lstStyle/>
          <a:p>
            <a:endParaRPr lang="en-US"/>
          </a:p>
        </p:txBody>
      </p:sp>
      <p:grpSp>
        <p:nvGrpSpPr>
          <p:cNvPr id="5" name="Group 5">
            <a:extLst>
              <a:ext uri="{FF2B5EF4-FFF2-40B4-BE49-F238E27FC236}">
                <a16:creationId xmlns:a16="http://schemas.microsoft.com/office/drawing/2014/main" id="{5430C2B6-D431-7DA0-7355-674C0E58D6E3}"/>
              </a:ext>
            </a:extLst>
          </p:cNvPr>
          <p:cNvGrpSpPr>
            <a:grpSpLocks noChangeAspect="1"/>
          </p:cNvGrpSpPr>
          <p:nvPr/>
        </p:nvGrpSpPr>
        <p:grpSpPr>
          <a:xfrm>
            <a:off x="-430714" y="9023213"/>
            <a:ext cx="1459414" cy="1263787"/>
            <a:chOff x="0" y="0"/>
            <a:chExt cx="4282440" cy="3708400"/>
          </a:xfrm>
        </p:grpSpPr>
        <p:sp>
          <p:nvSpPr>
            <p:cNvPr id="6" name="Freeform 6">
              <a:extLst>
                <a:ext uri="{FF2B5EF4-FFF2-40B4-BE49-F238E27FC236}">
                  <a16:creationId xmlns:a16="http://schemas.microsoft.com/office/drawing/2014/main" id="{1153FA4B-725F-A1BE-824C-2BD6E6623C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7" name="Group 7">
            <a:extLst>
              <a:ext uri="{FF2B5EF4-FFF2-40B4-BE49-F238E27FC236}">
                <a16:creationId xmlns:a16="http://schemas.microsoft.com/office/drawing/2014/main" id="{AD15BADD-484C-A3F9-A5AE-E9FACBCBE472}"/>
              </a:ext>
            </a:extLst>
          </p:cNvPr>
          <p:cNvGrpSpPr/>
          <p:nvPr/>
        </p:nvGrpSpPr>
        <p:grpSpPr>
          <a:xfrm rot="5400000">
            <a:off x="20749187" y="3852326"/>
            <a:ext cx="2626025" cy="12967801"/>
            <a:chOff x="0" y="0"/>
            <a:chExt cx="691628" cy="3415388"/>
          </a:xfrm>
        </p:grpSpPr>
        <p:sp>
          <p:nvSpPr>
            <p:cNvPr id="8" name="Freeform 8">
              <a:extLst>
                <a:ext uri="{FF2B5EF4-FFF2-40B4-BE49-F238E27FC236}">
                  <a16:creationId xmlns:a16="http://schemas.microsoft.com/office/drawing/2014/main" id="{998D2C0B-64D4-0562-B47B-B0F851337126}"/>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9" name="TextBox 9">
              <a:extLst>
                <a:ext uri="{FF2B5EF4-FFF2-40B4-BE49-F238E27FC236}">
                  <a16:creationId xmlns:a16="http://schemas.microsoft.com/office/drawing/2014/main" id="{CBFF6FAA-297B-4796-3AE4-57A5EB51399E}"/>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0" name="Group 10">
            <a:extLst>
              <a:ext uri="{FF2B5EF4-FFF2-40B4-BE49-F238E27FC236}">
                <a16:creationId xmlns:a16="http://schemas.microsoft.com/office/drawing/2014/main" id="{87C28618-B7B8-63EB-CE89-8397EF75A51D}"/>
              </a:ext>
            </a:extLst>
          </p:cNvPr>
          <p:cNvGrpSpPr/>
          <p:nvPr/>
        </p:nvGrpSpPr>
        <p:grpSpPr>
          <a:xfrm rot="5400000">
            <a:off x="19899872" y="4339968"/>
            <a:ext cx="2626025" cy="12967801"/>
            <a:chOff x="0" y="0"/>
            <a:chExt cx="691628" cy="3415388"/>
          </a:xfrm>
        </p:grpSpPr>
        <p:sp>
          <p:nvSpPr>
            <p:cNvPr id="11" name="Freeform 11">
              <a:extLst>
                <a:ext uri="{FF2B5EF4-FFF2-40B4-BE49-F238E27FC236}">
                  <a16:creationId xmlns:a16="http://schemas.microsoft.com/office/drawing/2014/main" id="{B9BA66B8-B13E-8BC2-B51E-F836C8188705}"/>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2" name="TextBox 12">
              <a:extLst>
                <a:ext uri="{FF2B5EF4-FFF2-40B4-BE49-F238E27FC236}">
                  <a16:creationId xmlns:a16="http://schemas.microsoft.com/office/drawing/2014/main" id="{DE653E2F-20FB-CF61-2DE5-D6075B5E0901}"/>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3" name="TextBox 13">
            <a:extLst>
              <a:ext uri="{FF2B5EF4-FFF2-40B4-BE49-F238E27FC236}">
                <a16:creationId xmlns:a16="http://schemas.microsoft.com/office/drawing/2014/main" id="{693B3E5A-81AD-58CF-E6F9-6E89CA8BC159}"/>
              </a:ext>
            </a:extLst>
          </p:cNvPr>
          <p:cNvSpPr txBox="1"/>
          <p:nvPr/>
        </p:nvSpPr>
        <p:spPr>
          <a:xfrm>
            <a:off x="14826291" y="9747404"/>
            <a:ext cx="3466222" cy="415435"/>
          </a:xfrm>
          <a:prstGeom prst="rect">
            <a:avLst/>
          </a:prstGeom>
        </p:spPr>
        <p:txBody>
          <a:bodyPr wrap="square" lIns="0" tIns="0" rIns="0" bIns="0" rtlCol="0" anchor="t">
            <a:spAutoFit/>
          </a:bodyPr>
          <a:lstStyle/>
          <a:p>
            <a:pPr algn="ctr">
              <a:lnSpc>
                <a:spcPts val="3448"/>
              </a:lnSpc>
            </a:pPr>
            <a:r>
              <a:rPr lang="en-US" sz="2463">
                <a:solidFill>
                  <a:srgbClr val="FFFFFF"/>
                </a:solidFill>
                <a:latin typeface="Poppins Bold"/>
              </a:rPr>
              <a:t>2024 Annual Meeting</a:t>
            </a:r>
          </a:p>
        </p:txBody>
      </p:sp>
      <p:sp>
        <p:nvSpPr>
          <p:cNvPr id="15" name="TextBox 14">
            <a:extLst>
              <a:ext uri="{FF2B5EF4-FFF2-40B4-BE49-F238E27FC236}">
                <a16:creationId xmlns:a16="http://schemas.microsoft.com/office/drawing/2014/main" id="{A653730F-BB06-FCE4-44C8-7A3939FA2186}"/>
              </a:ext>
            </a:extLst>
          </p:cNvPr>
          <p:cNvSpPr txBox="1"/>
          <p:nvPr/>
        </p:nvSpPr>
        <p:spPr>
          <a:xfrm>
            <a:off x="1988019" y="491944"/>
            <a:ext cx="1294998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a:solidFill>
                  <a:srgbClr val="002060"/>
                </a:solidFill>
                <a:latin typeface="Poppins Ultra-Bold"/>
                <a:ea typeface="+mn-lt"/>
                <a:cs typeface="Calibri"/>
              </a:rPr>
              <a:t>ADVOCACY &amp; POLICY</a:t>
            </a:r>
            <a:endParaRPr lang="en-US" sz="6000" b="1">
              <a:solidFill>
                <a:srgbClr val="002060"/>
              </a:solidFill>
              <a:latin typeface="Poppins Ultra-Bold"/>
              <a:cs typeface="Poppins Ultra-Bold"/>
            </a:endParaRPr>
          </a:p>
        </p:txBody>
      </p:sp>
      <p:sp>
        <p:nvSpPr>
          <p:cNvPr id="16" name="TextBox 15">
            <a:extLst>
              <a:ext uri="{FF2B5EF4-FFF2-40B4-BE49-F238E27FC236}">
                <a16:creationId xmlns:a16="http://schemas.microsoft.com/office/drawing/2014/main" id="{93A961A0-2A08-28AB-70A8-8EDD5E35DC81}"/>
              </a:ext>
            </a:extLst>
          </p:cNvPr>
          <p:cNvSpPr txBox="1"/>
          <p:nvPr/>
        </p:nvSpPr>
        <p:spPr>
          <a:xfrm>
            <a:off x="841808" y="1718588"/>
            <a:ext cx="15888044" cy="9079409"/>
          </a:xfrm>
          <a:prstGeom prst="rect">
            <a:avLst/>
          </a:prstGeom>
          <a:noFill/>
        </p:spPr>
        <p:txBody>
          <a:bodyPr wrap="square" lIns="91440" tIns="45720" rIns="91440" bIns="45720" rtlCol="0" anchor="t">
            <a:spAutoFit/>
          </a:bodyPr>
          <a:lstStyle/>
          <a:p>
            <a:r>
              <a:rPr lang="en-US" sz="3600" b="1" u="sng" dirty="0">
                <a:latin typeface="Poppins"/>
                <a:ea typeface="+mn-lt"/>
                <a:cs typeface="Calibri"/>
              </a:rPr>
              <a:t>Accomplishments this year:</a:t>
            </a:r>
          </a:p>
          <a:p>
            <a:endParaRPr lang="en-US" sz="3600" b="1" u="sng" dirty="0">
              <a:latin typeface="Poppins"/>
              <a:ea typeface="+mn-lt"/>
              <a:cs typeface="Calibri"/>
            </a:endParaRPr>
          </a:p>
          <a:p>
            <a:pPr marL="342900" indent="-342900">
              <a:buFont typeface="Wingdings" panose="05000000000000000000" pitchFamily="2" charset="2"/>
              <a:buChar char="ü"/>
            </a:pPr>
            <a:r>
              <a:rPr lang="en-US" sz="2800" b="1" dirty="0">
                <a:latin typeface="Poppins"/>
                <a:cs typeface="Calibri"/>
              </a:rPr>
              <a:t>Donuts with Your Delegation</a:t>
            </a:r>
          </a:p>
          <a:p>
            <a:endParaRPr lang="en-US" sz="2400" dirty="0">
              <a:latin typeface="Poppins"/>
              <a:cs typeface="Calibri"/>
            </a:endParaRPr>
          </a:p>
          <a:p>
            <a:pPr marL="342900" indent="-342900">
              <a:buFont typeface="Wingdings" panose="05000000000000000000" pitchFamily="2" charset="2"/>
              <a:buChar char="ü"/>
            </a:pPr>
            <a:r>
              <a:rPr lang="en-US" sz="2800" b="1" dirty="0">
                <a:latin typeface="Poppins"/>
                <a:cs typeface="Calibri"/>
              </a:rPr>
              <a:t>2024 Lobby Day</a:t>
            </a:r>
            <a:r>
              <a:rPr lang="en-US" sz="2400" dirty="0">
                <a:latin typeface="Poppins"/>
                <a:cs typeface="Calibri"/>
              </a:rPr>
              <a:t>, with over 250 CDC attendees</a:t>
            </a:r>
          </a:p>
          <a:p>
            <a:pPr marL="800100" lvl="1" indent="-342900">
              <a:buFont typeface="Wingdings" panose="05000000000000000000" pitchFamily="2" charset="2"/>
              <a:buChar char="Ø"/>
            </a:pPr>
            <a:r>
              <a:rPr lang="en-US" sz="2400" u="sng" dirty="0">
                <a:latin typeface="Poppins"/>
                <a:cs typeface="Calibri"/>
              </a:rPr>
              <a:t>Save the date of April 10</a:t>
            </a:r>
            <a:r>
              <a:rPr lang="en-US" sz="2400" u="sng" baseline="30000" dirty="0">
                <a:latin typeface="Poppins"/>
                <a:cs typeface="Calibri"/>
              </a:rPr>
              <a:t>th</a:t>
            </a:r>
            <a:r>
              <a:rPr lang="en-US" sz="2400" u="sng" dirty="0">
                <a:latin typeface="Poppins"/>
                <a:cs typeface="Calibri"/>
              </a:rPr>
              <a:t> for Lobby Day 2025!</a:t>
            </a:r>
          </a:p>
          <a:p>
            <a:pPr marL="342900" indent="-342900">
              <a:buFont typeface="Wingdings" panose="05000000000000000000" pitchFamily="2" charset="2"/>
              <a:buChar char="ü"/>
            </a:pPr>
            <a:endParaRPr lang="en-US" sz="2400" dirty="0">
              <a:latin typeface="Poppins"/>
              <a:cs typeface="Calibri"/>
            </a:endParaRPr>
          </a:p>
          <a:p>
            <a:pPr marL="342900" indent="-342900">
              <a:buFont typeface="Wingdings" panose="05000000000000000000" pitchFamily="2" charset="2"/>
              <a:buChar char="ü"/>
            </a:pPr>
            <a:r>
              <a:rPr lang="en-US" sz="2800" b="1" dirty="0">
                <a:latin typeface="Poppins"/>
                <a:cs typeface="Calibri"/>
              </a:rPr>
              <a:t>$7.5 million for SBTA </a:t>
            </a:r>
            <a:r>
              <a:rPr lang="en-US" sz="2400" dirty="0">
                <a:latin typeface="Poppins"/>
                <a:cs typeface="Calibri"/>
              </a:rPr>
              <a:t>– an historic funding level!</a:t>
            </a:r>
          </a:p>
          <a:p>
            <a:pPr marL="342900" indent="-342900">
              <a:buFont typeface="Wingdings" panose="05000000000000000000" pitchFamily="2" charset="2"/>
              <a:buChar char="ü"/>
            </a:pPr>
            <a:endParaRPr lang="en-US" sz="2400" dirty="0">
              <a:latin typeface="Poppins"/>
              <a:cs typeface="Calibri"/>
            </a:endParaRPr>
          </a:p>
          <a:p>
            <a:pPr marL="342900" indent="-342900">
              <a:buFont typeface="Wingdings" panose="05000000000000000000" pitchFamily="2" charset="2"/>
              <a:buChar char="ü"/>
            </a:pPr>
            <a:r>
              <a:rPr lang="en-US" sz="2800" b="1" dirty="0">
                <a:latin typeface="Poppins"/>
                <a:cs typeface="Calibri"/>
              </a:rPr>
              <a:t>Affordable Homes Act</a:t>
            </a:r>
          </a:p>
          <a:p>
            <a:pPr marL="800100" lvl="1" indent="-342900">
              <a:buFont typeface="Wingdings" panose="05000000000000000000" pitchFamily="2" charset="2"/>
              <a:buChar char="Ø"/>
            </a:pPr>
            <a:r>
              <a:rPr lang="en-US" sz="2400" dirty="0">
                <a:latin typeface="Poppins"/>
                <a:cs typeface="Calibri"/>
              </a:rPr>
              <a:t>CITC</a:t>
            </a:r>
          </a:p>
          <a:p>
            <a:pPr marL="800100" lvl="1" indent="-342900">
              <a:buFont typeface="Wingdings" panose="05000000000000000000" pitchFamily="2" charset="2"/>
              <a:buChar char="Ø"/>
            </a:pPr>
            <a:r>
              <a:rPr lang="en-US" sz="2400" dirty="0">
                <a:latin typeface="Poppins"/>
                <a:cs typeface="Calibri"/>
              </a:rPr>
              <a:t>MHHP</a:t>
            </a:r>
          </a:p>
          <a:p>
            <a:pPr marL="800100" lvl="1" indent="-342900">
              <a:buFont typeface="Wingdings" panose="05000000000000000000" pitchFamily="2" charset="2"/>
              <a:buChar char="Ø"/>
            </a:pPr>
            <a:r>
              <a:rPr lang="en-US" sz="2400" dirty="0">
                <a:latin typeface="Poppins"/>
                <a:cs typeface="Calibri"/>
              </a:rPr>
              <a:t>ADUs by right</a:t>
            </a:r>
          </a:p>
          <a:p>
            <a:pPr marL="800100" lvl="1" indent="-342900">
              <a:buFont typeface="Wingdings" panose="05000000000000000000" pitchFamily="2" charset="2"/>
              <a:buChar char="Ø"/>
            </a:pPr>
            <a:r>
              <a:rPr lang="en-US" sz="2400" dirty="0">
                <a:latin typeface="Poppins"/>
                <a:cs typeface="Calibri"/>
              </a:rPr>
              <a:t>$475 million for decarbonization and green initiatives</a:t>
            </a:r>
          </a:p>
          <a:p>
            <a:pPr marL="800100" lvl="1" indent="-342900">
              <a:buFont typeface="Wingdings" panose="05000000000000000000" pitchFamily="2" charset="2"/>
              <a:buChar char="Ø"/>
            </a:pPr>
            <a:endParaRPr lang="en-US" sz="2400" dirty="0">
              <a:latin typeface="Poppins"/>
              <a:cs typeface="Calibri"/>
            </a:endParaRPr>
          </a:p>
          <a:p>
            <a:pPr marL="342900" indent="-342900">
              <a:buFont typeface="Wingdings" panose="05000000000000000000" pitchFamily="2" charset="2"/>
              <a:buChar char="ü"/>
            </a:pPr>
            <a:r>
              <a:rPr lang="en-US" sz="2800" b="1" dirty="0">
                <a:latin typeface="Poppins"/>
                <a:cs typeface="Calibri"/>
              </a:rPr>
              <a:t>Economic Development Bill</a:t>
            </a:r>
          </a:p>
          <a:p>
            <a:pPr marL="800100" lvl="1" indent="-342900">
              <a:buFont typeface="Wingdings" panose="05000000000000000000" pitchFamily="2" charset="2"/>
              <a:buChar char="Ø"/>
            </a:pPr>
            <a:r>
              <a:rPr lang="en-US" sz="2400" dirty="0">
                <a:latin typeface="Poppins"/>
                <a:cs typeface="Calibri"/>
              </a:rPr>
              <a:t>$30 million for Brownfields</a:t>
            </a:r>
          </a:p>
          <a:p>
            <a:pPr marL="800100" lvl="1" indent="-342900">
              <a:buFont typeface="Wingdings" panose="05000000000000000000" pitchFamily="2" charset="2"/>
              <a:buChar char="Ø"/>
            </a:pPr>
            <a:r>
              <a:rPr lang="en-US" sz="2400" dirty="0">
                <a:latin typeface="Poppins"/>
                <a:cs typeface="Calibri"/>
              </a:rPr>
              <a:t>$35 million for CDFI lending</a:t>
            </a:r>
          </a:p>
          <a:p>
            <a:pPr marL="800100" lvl="1" indent="-342900">
              <a:buFont typeface="Wingdings" panose="05000000000000000000" pitchFamily="2" charset="2"/>
              <a:buChar char="Ø"/>
            </a:pPr>
            <a:r>
              <a:rPr lang="en-US" sz="2400" dirty="0">
                <a:latin typeface="Poppins"/>
                <a:cs typeface="Calibri"/>
              </a:rPr>
              <a:t>$100 million for Rural Development Fund</a:t>
            </a:r>
          </a:p>
          <a:p>
            <a:endParaRPr lang="en-US" sz="2400" dirty="0">
              <a:latin typeface="Poppins"/>
              <a:cs typeface="Calibri"/>
            </a:endParaRPr>
          </a:p>
          <a:p>
            <a:pPr marL="342900" indent="-342900">
              <a:buFont typeface="Arial"/>
              <a:buChar char="•"/>
            </a:pPr>
            <a:endParaRPr lang="en-US" sz="2400" dirty="0">
              <a:latin typeface="Poppins"/>
              <a:cs typeface="Calibri"/>
            </a:endParaRPr>
          </a:p>
          <a:p>
            <a:endParaRPr lang="en-US" dirty="0">
              <a:latin typeface="Poppins"/>
              <a:cs typeface="Calibri"/>
            </a:endParaRPr>
          </a:p>
          <a:p>
            <a:endParaRPr lang="en-US" dirty="0"/>
          </a:p>
        </p:txBody>
      </p:sp>
      <p:pic>
        <p:nvPicPr>
          <p:cNvPr id="14" name="Picture 13" descr="A person giving a thumbs up at a podium&#10;&#10;Description automatically generated">
            <a:extLst>
              <a:ext uri="{FF2B5EF4-FFF2-40B4-BE49-F238E27FC236}">
                <a16:creationId xmlns:a16="http://schemas.microsoft.com/office/drawing/2014/main" id="{C504D692-FFD3-6EBC-A71D-D8BF990538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2150" y="4304251"/>
            <a:ext cx="6731000" cy="4475142"/>
          </a:xfrm>
          <a:prstGeom prst="ellipse">
            <a:avLst/>
          </a:prstGeom>
          <a:ln>
            <a:noFill/>
          </a:ln>
          <a:effectLst>
            <a:softEdge rad="112500"/>
          </a:effectLst>
        </p:spPr>
      </p:pic>
    </p:spTree>
    <p:extLst>
      <p:ext uri="{BB962C8B-B14F-4D97-AF65-F5344CB8AC3E}">
        <p14:creationId xmlns:p14="http://schemas.microsoft.com/office/powerpoint/2010/main" val="2844039877"/>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97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a:lstStyle/>
          <a:p>
            <a:endParaRPr lang="en-US"/>
          </a:p>
        </p:txBody>
      </p:sp>
      <p:sp>
        <p:nvSpPr>
          <p:cNvPr id="3" name="Freeform 3"/>
          <p:cNvSpPr/>
          <p:nvPr/>
        </p:nvSpPr>
        <p:spPr>
          <a:xfrm>
            <a:off x="34691" y="0"/>
            <a:ext cx="1988019" cy="1491968"/>
          </a:xfrm>
          <a:custGeom>
            <a:avLst/>
            <a:gdLst/>
            <a:ahLst/>
            <a:cxnLst/>
            <a:rect l="l" t="t" r="r" b="b"/>
            <a:pathLst>
              <a:path w="1988019" h="1491968">
                <a:moveTo>
                  <a:pt x="0" y="0"/>
                </a:moveTo>
                <a:lnTo>
                  <a:pt x="1988018" y="0"/>
                </a:lnTo>
                <a:lnTo>
                  <a:pt x="1988018" y="1491968"/>
                </a:lnTo>
                <a:lnTo>
                  <a:pt x="0" y="1491968"/>
                </a:lnTo>
                <a:lnTo>
                  <a:pt x="0" y="0"/>
                </a:lnTo>
                <a:close/>
              </a:path>
            </a:pathLst>
          </a:custGeom>
          <a:blipFill>
            <a:blip r:embed="rId2"/>
            <a:stretch>
              <a:fillRect/>
            </a:stretch>
          </a:blipFill>
        </p:spPr>
        <p:txBody>
          <a:bodyPr/>
          <a:lstStyle/>
          <a:p>
            <a:endParaRPr lang="en-US"/>
          </a:p>
        </p:txBody>
      </p:sp>
      <p:sp>
        <p:nvSpPr>
          <p:cNvPr id="4" name="Freeform 4"/>
          <p:cNvSpPr/>
          <p:nvPr/>
        </p:nvSpPr>
        <p:spPr>
          <a:xfrm>
            <a:off x="3348761" y="4158744"/>
            <a:ext cx="12275605" cy="1226841"/>
          </a:xfrm>
          <a:custGeom>
            <a:avLst/>
            <a:gdLst/>
            <a:ahLst/>
            <a:cxnLst/>
            <a:rect l="l" t="t" r="r" b="b"/>
            <a:pathLst>
              <a:path w="12538741" h="1259733">
                <a:moveTo>
                  <a:pt x="0" y="0"/>
                </a:moveTo>
                <a:lnTo>
                  <a:pt x="12538742" y="0"/>
                </a:lnTo>
                <a:lnTo>
                  <a:pt x="12538742" y="1259734"/>
                </a:lnTo>
                <a:lnTo>
                  <a:pt x="0" y="1259734"/>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3347013" y="750617"/>
            <a:ext cx="12536449" cy="927177"/>
          </a:xfrm>
          <a:prstGeom prst="rect">
            <a:avLst/>
          </a:prstGeom>
        </p:spPr>
        <p:txBody>
          <a:bodyPr wrap="square" lIns="0" tIns="0" rIns="0" bIns="0" rtlCol="0" anchor="t">
            <a:spAutoFit/>
          </a:bodyPr>
          <a:lstStyle/>
          <a:p>
            <a:pPr>
              <a:lnSpc>
                <a:spcPts val="7388"/>
              </a:lnSpc>
            </a:pPr>
            <a:r>
              <a:rPr lang="en-US" sz="6000">
                <a:solidFill>
                  <a:srgbClr val="002060"/>
                </a:solidFill>
                <a:latin typeface="Poppins Ultra-Bold"/>
                <a:cs typeface="Poppins"/>
              </a:rPr>
              <a:t>THANK YOU TO OUR SPONSORS</a:t>
            </a:r>
          </a:p>
        </p:txBody>
      </p:sp>
      <p:sp>
        <p:nvSpPr>
          <p:cNvPr id="6" name="TextBox 6"/>
          <p:cNvSpPr txBox="1"/>
          <p:nvPr/>
        </p:nvSpPr>
        <p:spPr>
          <a:xfrm>
            <a:off x="6058092" y="3169287"/>
            <a:ext cx="5440633" cy="587375"/>
          </a:xfrm>
          <a:prstGeom prst="rect">
            <a:avLst/>
          </a:prstGeom>
        </p:spPr>
        <p:txBody>
          <a:bodyPr lIns="0" tIns="0" rIns="0" bIns="0" rtlCol="0" anchor="t">
            <a:spAutoFit/>
          </a:bodyPr>
          <a:lstStyle/>
          <a:p>
            <a:pPr algn="ctr">
              <a:lnSpc>
                <a:spcPts val="4899"/>
              </a:lnSpc>
            </a:pPr>
            <a:r>
              <a:rPr lang="en-US" sz="3450">
                <a:solidFill>
                  <a:srgbClr val="2461B1"/>
                </a:solidFill>
                <a:latin typeface="Canva Sans 1 Bold"/>
              </a:rPr>
              <a:t>PRESENTING SPONSORS</a:t>
            </a:r>
            <a:endParaRPr lang="en-US" sz="3499">
              <a:solidFill>
                <a:srgbClr val="2461B1"/>
              </a:solidFill>
              <a:latin typeface="Canva Sans 1 Bold"/>
            </a:endParaRPr>
          </a:p>
        </p:txBody>
      </p:sp>
      <p:grpSp>
        <p:nvGrpSpPr>
          <p:cNvPr id="7" name="Group 7"/>
          <p:cNvGrpSpPr>
            <a:grpSpLocks noChangeAspect="1"/>
          </p:cNvGrpSpPr>
          <p:nvPr/>
        </p:nvGrpSpPr>
        <p:grpSpPr>
          <a:xfrm>
            <a:off x="-430714" y="9023213"/>
            <a:ext cx="1459414" cy="1263787"/>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9" name="Group 9"/>
          <p:cNvGrpSpPr/>
          <p:nvPr/>
        </p:nvGrpSpPr>
        <p:grpSpPr>
          <a:xfrm rot="5400000">
            <a:off x="20653772" y="3311638"/>
            <a:ext cx="2626025" cy="12967801"/>
            <a:chOff x="0" y="0"/>
            <a:chExt cx="691628" cy="3415388"/>
          </a:xfrm>
        </p:grpSpPr>
        <p:sp>
          <p:nvSpPr>
            <p:cNvPr id="10" name="Freeform 10"/>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11" name="TextBox 11"/>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00000">
            <a:off x="19907823" y="3778777"/>
            <a:ext cx="2626025" cy="12967801"/>
            <a:chOff x="0" y="0"/>
            <a:chExt cx="691628" cy="3415388"/>
          </a:xfrm>
        </p:grpSpPr>
        <p:sp>
          <p:nvSpPr>
            <p:cNvPr id="13" name="Freeform 13"/>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4" name="TextBox 14"/>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4828605" y="9126784"/>
            <a:ext cx="3365958" cy="409599"/>
          </a:xfrm>
          <a:prstGeom prst="rect">
            <a:avLst/>
          </a:prstGeom>
        </p:spPr>
        <p:txBody>
          <a:bodyPr lIns="0" tIns="0" rIns="0" bIns="0" rtlCol="0" anchor="t">
            <a:spAutoFit/>
          </a:bodyPr>
          <a:lstStyle/>
          <a:p>
            <a:pPr algn="ctr">
              <a:lnSpc>
                <a:spcPts val="3448"/>
              </a:lnSpc>
            </a:pPr>
            <a:r>
              <a:rPr lang="en-US" sz="2300">
                <a:solidFill>
                  <a:srgbClr val="FFFFFF"/>
                </a:solidFill>
                <a:latin typeface="Poppins Bold"/>
              </a:rPr>
              <a:t>2024 Annual Meeting</a:t>
            </a:r>
          </a:p>
        </p:txBody>
      </p:sp>
      <p:pic>
        <p:nvPicPr>
          <p:cNvPr id="16" name="Picture 15" descr="A blue and red logo&#10;&#10;Description automatically generated">
            <a:extLst>
              <a:ext uri="{FF2B5EF4-FFF2-40B4-BE49-F238E27FC236}">
                <a16:creationId xmlns:a16="http://schemas.microsoft.com/office/drawing/2014/main" id="{30A3F60E-C451-7D71-C94D-7B0DBB20E95E}"/>
              </a:ext>
            </a:extLst>
          </p:cNvPr>
          <p:cNvPicPr>
            <a:picLocks noChangeAspect="1"/>
          </p:cNvPicPr>
          <p:nvPr/>
        </p:nvPicPr>
        <p:blipFill>
          <a:blip r:embed="rId4"/>
          <a:stretch>
            <a:fillRect/>
          </a:stretch>
        </p:blipFill>
        <p:spPr>
          <a:xfrm>
            <a:off x="5179484" y="6250517"/>
            <a:ext cx="6845300" cy="328083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D41AF-3370-6715-007A-4F4148EDC8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CC3B4BE-CEA2-CF8F-2305-26CAE15DD258}"/>
              </a:ext>
            </a:extLst>
          </p:cNvPr>
          <p:cNvSpPr/>
          <p:nvPr/>
        </p:nvSpPr>
        <p:spPr>
          <a:xfrm>
            <a:off x="-4091" y="148078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lIns="91440" tIns="45720" rIns="91440" bIns="45720" anchor="t"/>
          <a:lstStyle/>
          <a:p>
            <a:endParaRPr lang="en-US"/>
          </a:p>
          <a:p>
            <a:endParaRPr lang="en-US"/>
          </a:p>
          <a:p>
            <a:endParaRPr lang="en-US"/>
          </a:p>
          <a:p>
            <a:endParaRPr lang="en-US"/>
          </a:p>
          <a:p>
            <a:endParaRPr lang="en-US"/>
          </a:p>
          <a:p>
            <a:endParaRPr lang="en-US"/>
          </a:p>
          <a:p>
            <a:endParaRPr lang="en-US"/>
          </a:p>
          <a:p>
            <a:endParaRPr lang="en-US"/>
          </a:p>
          <a:p>
            <a:endParaRPr lang="en-US"/>
          </a:p>
          <a:p>
            <a:pPr lvl="1"/>
            <a:endParaRPr lang="en-US"/>
          </a:p>
        </p:txBody>
      </p:sp>
      <p:sp>
        <p:nvSpPr>
          <p:cNvPr id="3" name="Freeform 3">
            <a:extLst>
              <a:ext uri="{FF2B5EF4-FFF2-40B4-BE49-F238E27FC236}">
                <a16:creationId xmlns:a16="http://schemas.microsoft.com/office/drawing/2014/main" id="{8CF57251-9D16-253E-E968-4BC8B72CDC78}"/>
              </a:ext>
            </a:extLst>
          </p:cNvPr>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3"/>
            <a:stretch>
              <a:fillRect/>
            </a:stretch>
          </a:blipFill>
        </p:spPr>
        <p:txBody>
          <a:bodyPr/>
          <a:lstStyle/>
          <a:p>
            <a:endParaRPr lang="en-US"/>
          </a:p>
        </p:txBody>
      </p:sp>
      <p:grpSp>
        <p:nvGrpSpPr>
          <p:cNvPr id="5" name="Group 5">
            <a:extLst>
              <a:ext uri="{FF2B5EF4-FFF2-40B4-BE49-F238E27FC236}">
                <a16:creationId xmlns:a16="http://schemas.microsoft.com/office/drawing/2014/main" id="{C28769F7-4E04-6DD1-6BB2-2A32420F3279}"/>
              </a:ext>
            </a:extLst>
          </p:cNvPr>
          <p:cNvGrpSpPr>
            <a:grpSpLocks noChangeAspect="1"/>
          </p:cNvGrpSpPr>
          <p:nvPr/>
        </p:nvGrpSpPr>
        <p:grpSpPr>
          <a:xfrm>
            <a:off x="-430714" y="9023213"/>
            <a:ext cx="1459414" cy="1263787"/>
            <a:chOff x="0" y="0"/>
            <a:chExt cx="4282440" cy="3708400"/>
          </a:xfrm>
        </p:grpSpPr>
        <p:sp>
          <p:nvSpPr>
            <p:cNvPr id="6" name="Freeform 6">
              <a:extLst>
                <a:ext uri="{FF2B5EF4-FFF2-40B4-BE49-F238E27FC236}">
                  <a16:creationId xmlns:a16="http://schemas.microsoft.com/office/drawing/2014/main" id="{EC75FE42-3C6D-5C7E-F96B-4F6630CCD72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7" name="Group 7">
            <a:extLst>
              <a:ext uri="{FF2B5EF4-FFF2-40B4-BE49-F238E27FC236}">
                <a16:creationId xmlns:a16="http://schemas.microsoft.com/office/drawing/2014/main" id="{3739E8C0-F247-EE26-1FC1-B1276335746F}"/>
              </a:ext>
            </a:extLst>
          </p:cNvPr>
          <p:cNvGrpSpPr/>
          <p:nvPr/>
        </p:nvGrpSpPr>
        <p:grpSpPr>
          <a:xfrm rot="5400000">
            <a:off x="20749187" y="3852326"/>
            <a:ext cx="2626025" cy="12967801"/>
            <a:chOff x="0" y="0"/>
            <a:chExt cx="691628" cy="3415388"/>
          </a:xfrm>
        </p:grpSpPr>
        <p:sp>
          <p:nvSpPr>
            <p:cNvPr id="8" name="Freeform 8">
              <a:extLst>
                <a:ext uri="{FF2B5EF4-FFF2-40B4-BE49-F238E27FC236}">
                  <a16:creationId xmlns:a16="http://schemas.microsoft.com/office/drawing/2014/main" id="{DC6292F2-E066-6E78-7D56-80A10D7AB2B7}"/>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9" name="TextBox 9">
              <a:extLst>
                <a:ext uri="{FF2B5EF4-FFF2-40B4-BE49-F238E27FC236}">
                  <a16:creationId xmlns:a16="http://schemas.microsoft.com/office/drawing/2014/main" id="{50067FA4-BE0F-D34F-3451-EC93EB5134A9}"/>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0" name="Group 10">
            <a:extLst>
              <a:ext uri="{FF2B5EF4-FFF2-40B4-BE49-F238E27FC236}">
                <a16:creationId xmlns:a16="http://schemas.microsoft.com/office/drawing/2014/main" id="{D3B914CC-8D33-2347-DE25-11290A900C85}"/>
              </a:ext>
            </a:extLst>
          </p:cNvPr>
          <p:cNvGrpSpPr/>
          <p:nvPr/>
        </p:nvGrpSpPr>
        <p:grpSpPr>
          <a:xfrm rot="5400000">
            <a:off x="19899872" y="4339968"/>
            <a:ext cx="2626025" cy="12967801"/>
            <a:chOff x="0" y="0"/>
            <a:chExt cx="691628" cy="3415388"/>
          </a:xfrm>
        </p:grpSpPr>
        <p:sp>
          <p:nvSpPr>
            <p:cNvPr id="11" name="Freeform 11">
              <a:extLst>
                <a:ext uri="{FF2B5EF4-FFF2-40B4-BE49-F238E27FC236}">
                  <a16:creationId xmlns:a16="http://schemas.microsoft.com/office/drawing/2014/main" id="{33BAED96-87BC-0723-FF39-CF9E6AA926B1}"/>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2" name="TextBox 12">
              <a:extLst>
                <a:ext uri="{FF2B5EF4-FFF2-40B4-BE49-F238E27FC236}">
                  <a16:creationId xmlns:a16="http://schemas.microsoft.com/office/drawing/2014/main" id="{5002B888-F891-7FF3-ECA5-36F2DD21A475}"/>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3" name="TextBox 13">
            <a:extLst>
              <a:ext uri="{FF2B5EF4-FFF2-40B4-BE49-F238E27FC236}">
                <a16:creationId xmlns:a16="http://schemas.microsoft.com/office/drawing/2014/main" id="{46103C33-DDF6-A24C-5B60-55289E3DF529}"/>
              </a:ext>
            </a:extLst>
          </p:cNvPr>
          <p:cNvSpPr txBox="1"/>
          <p:nvPr/>
        </p:nvSpPr>
        <p:spPr>
          <a:xfrm>
            <a:off x="14826291" y="9747404"/>
            <a:ext cx="3466222" cy="415435"/>
          </a:xfrm>
          <a:prstGeom prst="rect">
            <a:avLst/>
          </a:prstGeom>
        </p:spPr>
        <p:txBody>
          <a:bodyPr wrap="square" lIns="0" tIns="0" rIns="0" bIns="0" rtlCol="0" anchor="t">
            <a:spAutoFit/>
          </a:bodyPr>
          <a:lstStyle/>
          <a:p>
            <a:pPr algn="ctr">
              <a:lnSpc>
                <a:spcPts val="3448"/>
              </a:lnSpc>
            </a:pPr>
            <a:r>
              <a:rPr lang="en-US" sz="2463">
                <a:solidFill>
                  <a:srgbClr val="FFFFFF"/>
                </a:solidFill>
                <a:latin typeface="Poppins Bold"/>
              </a:rPr>
              <a:t>2024 Annual Meeting</a:t>
            </a:r>
          </a:p>
        </p:txBody>
      </p:sp>
      <p:sp>
        <p:nvSpPr>
          <p:cNvPr id="15" name="TextBox 14">
            <a:extLst>
              <a:ext uri="{FF2B5EF4-FFF2-40B4-BE49-F238E27FC236}">
                <a16:creationId xmlns:a16="http://schemas.microsoft.com/office/drawing/2014/main" id="{D373CDC1-C9BA-C134-91D1-2E24741B1255}"/>
              </a:ext>
            </a:extLst>
          </p:cNvPr>
          <p:cNvSpPr txBox="1"/>
          <p:nvPr/>
        </p:nvSpPr>
        <p:spPr>
          <a:xfrm>
            <a:off x="1988019" y="522473"/>
            <a:ext cx="1294998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a:solidFill>
                  <a:srgbClr val="002060"/>
                </a:solidFill>
                <a:latin typeface="Poppins Ultra-Bold"/>
                <a:ea typeface="+mn-lt"/>
                <a:cs typeface="Calibri"/>
              </a:rPr>
              <a:t>2025 – 2026 ADVOCACY AGENDA PROCESS</a:t>
            </a:r>
            <a:endParaRPr lang="en-US" sz="6000" b="1">
              <a:solidFill>
                <a:srgbClr val="002060"/>
              </a:solidFill>
              <a:latin typeface="Poppins Ultra-Bold"/>
              <a:cs typeface="Poppins Ultra-Bold"/>
            </a:endParaRPr>
          </a:p>
        </p:txBody>
      </p:sp>
      <p:graphicFrame>
        <p:nvGraphicFramePr>
          <p:cNvPr id="4" name="Diagram 3">
            <a:extLst>
              <a:ext uri="{FF2B5EF4-FFF2-40B4-BE49-F238E27FC236}">
                <a16:creationId xmlns:a16="http://schemas.microsoft.com/office/drawing/2014/main" id="{2887BFED-0A7D-7AB2-8757-1F12AF12CB2E}"/>
              </a:ext>
            </a:extLst>
          </p:cNvPr>
          <p:cNvGraphicFramePr/>
          <p:nvPr>
            <p:extLst>
              <p:ext uri="{D42A27DB-BD31-4B8C-83A1-F6EECF244321}">
                <p14:modId xmlns:p14="http://schemas.microsoft.com/office/powerpoint/2010/main" val="3813983945"/>
              </p:ext>
            </p:extLst>
          </p:nvPr>
        </p:nvGraphicFramePr>
        <p:xfrm>
          <a:off x="1606324" y="2377252"/>
          <a:ext cx="13971975" cy="74697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55668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62FFB-6571-46DE-B733-615690DC76AD}"/>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0041AF9E-DF9B-0361-0A56-4256ADB2FF79}"/>
              </a:ext>
            </a:extLst>
          </p:cNvPr>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4"/>
            <a:stretch>
              <a:fillRect/>
            </a:stretch>
          </a:blipFill>
        </p:spPr>
        <p:txBody>
          <a:bodyPr/>
          <a:lstStyle/>
          <a:p>
            <a:endParaRPr lang="en-US"/>
          </a:p>
        </p:txBody>
      </p:sp>
      <p:grpSp>
        <p:nvGrpSpPr>
          <p:cNvPr id="5" name="Group 5">
            <a:extLst>
              <a:ext uri="{FF2B5EF4-FFF2-40B4-BE49-F238E27FC236}">
                <a16:creationId xmlns:a16="http://schemas.microsoft.com/office/drawing/2014/main" id="{7CF4F94D-80CF-C72A-AD64-5F5765C016EF}"/>
              </a:ext>
            </a:extLst>
          </p:cNvPr>
          <p:cNvGrpSpPr>
            <a:grpSpLocks noChangeAspect="1"/>
          </p:cNvGrpSpPr>
          <p:nvPr/>
        </p:nvGrpSpPr>
        <p:grpSpPr>
          <a:xfrm>
            <a:off x="-430714" y="9023213"/>
            <a:ext cx="1459414" cy="1263787"/>
            <a:chOff x="0" y="0"/>
            <a:chExt cx="4282440" cy="3708400"/>
          </a:xfrm>
        </p:grpSpPr>
        <p:sp>
          <p:nvSpPr>
            <p:cNvPr id="6" name="Freeform 6">
              <a:extLst>
                <a:ext uri="{FF2B5EF4-FFF2-40B4-BE49-F238E27FC236}">
                  <a16:creationId xmlns:a16="http://schemas.microsoft.com/office/drawing/2014/main" id="{D32546E7-8A4A-45FF-F145-EEE65FC5047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7" name="Group 7">
            <a:extLst>
              <a:ext uri="{FF2B5EF4-FFF2-40B4-BE49-F238E27FC236}">
                <a16:creationId xmlns:a16="http://schemas.microsoft.com/office/drawing/2014/main" id="{BE3F5693-2DFC-F496-35B5-5A41B33FAB0D}"/>
              </a:ext>
            </a:extLst>
          </p:cNvPr>
          <p:cNvGrpSpPr/>
          <p:nvPr/>
        </p:nvGrpSpPr>
        <p:grpSpPr>
          <a:xfrm rot="5400000">
            <a:off x="20749187" y="3852326"/>
            <a:ext cx="2626025" cy="12967801"/>
            <a:chOff x="0" y="0"/>
            <a:chExt cx="691628" cy="3415388"/>
          </a:xfrm>
        </p:grpSpPr>
        <p:sp>
          <p:nvSpPr>
            <p:cNvPr id="8" name="Freeform 8">
              <a:extLst>
                <a:ext uri="{FF2B5EF4-FFF2-40B4-BE49-F238E27FC236}">
                  <a16:creationId xmlns:a16="http://schemas.microsoft.com/office/drawing/2014/main" id="{439BE2DA-F287-4178-AA11-C7C19A72EACE}"/>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9" name="TextBox 9">
              <a:extLst>
                <a:ext uri="{FF2B5EF4-FFF2-40B4-BE49-F238E27FC236}">
                  <a16:creationId xmlns:a16="http://schemas.microsoft.com/office/drawing/2014/main" id="{62467199-4FBD-7AAE-49D9-E19492B17EDA}"/>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0" name="Group 10">
            <a:extLst>
              <a:ext uri="{FF2B5EF4-FFF2-40B4-BE49-F238E27FC236}">
                <a16:creationId xmlns:a16="http://schemas.microsoft.com/office/drawing/2014/main" id="{ECA8BDF0-A935-A92A-7A94-93242CB1FE8D}"/>
              </a:ext>
            </a:extLst>
          </p:cNvPr>
          <p:cNvGrpSpPr/>
          <p:nvPr/>
        </p:nvGrpSpPr>
        <p:grpSpPr>
          <a:xfrm rot="5400000">
            <a:off x="19899872" y="4339968"/>
            <a:ext cx="2626025" cy="12967801"/>
            <a:chOff x="0" y="0"/>
            <a:chExt cx="691628" cy="3415388"/>
          </a:xfrm>
        </p:grpSpPr>
        <p:sp>
          <p:nvSpPr>
            <p:cNvPr id="11" name="Freeform 11">
              <a:extLst>
                <a:ext uri="{FF2B5EF4-FFF2-40B4-BE49-F238E27FC236}">
                  <a16:creationId xmlns:a16="http://schemas.microsoft.com/office/drawing/2014/main" id="{CE8C634D-516F-0940-F255-78CE01C203DC}"/>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2" name="TextBox 12">
              <a:extLst>
                <a:ext uri="{FF2B5EF4-FFF2-40B4-BE49-F238E27FC236}">
                  <a16:creationId xmlns:a16="http://schemas.microsoft.com/office/drawing/2014/main" id="{24A84183-07BA-1C87-8665-AC7846055DC0}"/>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3" name="TextBox 13">
            <a:extLst>
              <a:ext uri="{FF2B5EF4-FFF2-40B4-BE49-F238E27FC236}">
                <a16:creationId xmlns:a16="http://schemas.microsoft.com/office/drawing/2014/main" id="{0D8A3B00-571F-BDA8-C7B5-477C1069C8D0}"/>
              </a:ext>
            </a:extLst>
          </p:cNvPr>
          <p:cNvSpPr txBox="1"/>
          <p:nvPr/>
        </p:nvSpPr>
        <p:spPr>
          <a:xfrm>
            <a:off x="14826291" y="9747404"/>
            <a:ext cx="3466222" cy="415435"/>
          </a:xfrm>
          <a:prstGeom prst="rect">
            <a:avLst/>
          </a:prstGeom>
        </p:spPr>
        <p:txBody>
          <a:bodyPr wrap="square" lIns="0" tIns="0" rIns="0" bIns="0" rtlCol="0" anchor="t">
            <a:spAutoFit/>
          </a:bodyPr>
          <a:lstStyle/>
          <a:p>
            <a:pPr algn="ctr">
              <a:lnSpc>
                <a:spcPts val="3448"/>
              </a:lnSpc>
            </a:pPr>
            <a:r>
              <a:rPr lang="en-US" sz="2463">
                <a:solidFill>
                  <a:srgbClr val="FFFFFF"/>
                </a:solidFill>
                <a:latin typeface="Poppins Bold"/>
              </a:rPr>
              <a:t>2024 Annual Meeting</a:t>
            </a:r>
          </a:p>
        </p:txBody>
      </p:sp>
      <p:sp>
        <p:nvSpPr>
          <p:cNvPr id="15" name="TextBox 14">
            <a:extLst>
              <a:ext uri="{FF2B5EF4-FFF2-40B4-BE49-F238E27FC236}">
                <a16:creationId xmlns:a16="http://schemas.microsoft.com/office/drawing/2014/main" id="{6B79CDB8-D3F4-7786-8AAB-E86C3904B1F9}"/>
              </a:ext>
            </a:extLst>
          </p:cNvPr>
          <p:cNvSpPr txBox="1"/>
          <p:nvPr/>
        </p:nvSpPr>
        <p:spPr>
          <a:xfrm>
            <a:off x="1988019" y="526440"/>
            <a:ext cx="1294998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a:solidFill>
                  <a:srgbClr val="002060"/>
                </a:solidFill>
                <a:latin typeface="Poppins Ultra-Bold"/>
                <a:ea typeface="+mn-lt"/>
                <a:cs typeface="Calibri"/>
              </a:rPr>
              <a:t>2025 – 2026 ADVOCACY AGENDA</a:t>
            </a:r>
            <a:endParaRPr lang="en-US" sz="6000" b="1">
              <a:solidFill>
                <a:srgbClr val="002060"/>
              </a:solidFill>
              <a:latin typeface="Poppins Ultra-Bold"/>
              <a:cs typeface="Poppins Ultra-Bold"/>
            </a:endParaRPr>
          </a:p>
        </p:txBody>
      </p:sp>
      <p:sp>
        <p:nvSpPr>
          <p:cNvPr id="19" name="Freeform: Shape 18">
            <a:extLst>
              <a:ext uri="{FF2B5EF4-FFF2-40B4-BE49-F238E27FC236}">
                <a16:creationId xmlns:a16="http://schemas.microsoft.com/office/drawing/2014/main" id="{CD9FF37E-8F19-B9A1-58F1-992B75204C70}"/>
              </a:ext>
            </a:extLst>
          </p:cNvPr>
          <p:cNvSpPr/>
          <p:nvPr/>
        </p:nvSpPr>
        <p:spPr>
          <a:xfrm rot="16200000">
            <a:off x="-1790813" y="6015020"/>
            <a:ext cx="5655498" cy="536167"/>
          </a:xfrm>
          <a:custGeom>
            <a:avLst/>
            <a:gdLst>
              <a:gd name="connsiteX0" fmla="*/ 0 w 5655498"/>
              <a:gd name="connsiteY0" fmla="*/ 0 h 592887"/>
              <a:gd name="connsiteX1" fmla="*/ 5655498 w 5655498"/>
              <a:gd name="connsiteY1" fmla="*/ 0 h 592887"/>
              <a:gd name="connsiteX2" fmla="*/ 5655498 w 5655498"/>
              <a:gd name="connsiteY2" fmla="*/ 592887 h 592887"/>
              <a:gd name="connsiteX3" fmla="*/ 0 w 5655498"/>
              <a:gd name="connsiteY3" fmla="*/ 592887 h 592887"/>
              <a:gd name="connsiteX4" fmla="*/ 0 w 5655498"/>
              <a:gd name="connsiteY4" fmla="*/ 0 h 59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98" h="592887">
                <a:moveTo>
                  <a:pt x="0" y="0"/>
                </a:moveTo>
                <a:lnTo>
                  <a:pt x="5655498" y="0"/>
                </a:lnTo>
                <a:lnTo>
                  <a:pt x="5655498" y="592887"/>
                </a:lnTo>
                <a:lnTo>
                  <a:pt x="0" y="5928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522894" bIns="0" numCol="1" spcCol="1270" anchor="t" anchorCtr="0">
            <a:noAutofit/>
          </a:bodyPr>
          <a:lstStyle/>
          <a:p>
            <a:pPr marL="0" lvl="0" indent="0" algn="ctr" defTabSz="1511300">
              <a:lnSpc>
                <a:spcPct val="90000"/>
              </a:lnSpc>
              <a:spcBef>
                <a:spcPct val="0"/>
              </a:spcBef>
              <a:spcAft>
                <a:spcPct val="35000"/>
              </a:spcAft>
              <a:buFontTx/>
              <a:buNone/>
            </a:pPr>
            <a:r>
              <a:rPr lang="en-US" sz="3400" kern="1200">
                <a:latin typeface="Poppins Ultra-Bold" panose="020B0604020202020204" charset="0"/>
                <a:cs typeface="Poppins Ultra-Bold" panose="020B0604020202020204" charset="0"/>
              </a:rPr>
              <a:t>Housing</a:t>
            </a:r>
          </a:p>
        </p:txBody>
      </p:sp>
      <p:sp>
        <p:nvSpPr>
          <p:cNvPr id="20" name="Freeform: Shape 19">
            <a:extLst>
              <a:ext uri="{FF2B5EF4-FFF2-40B4-BE49-F238E27FC236}">
                <a16:creationId xmlns:a16="http://schemas.microsoft.com/office/drawing/2014/main" id="{F530F485-524C-D3CD-53BF-16286C45A725}"/>
              </a:ext>
            </a:extLst>
          </p:cNvPr>
          <p:cNvSpPr/>
          <p:nvPr/>
        </p:nvSpPr>
        <p:spPr>
          <a:xfrm>
            <a:off x="1457003" y="2790629"/>
            <a:ext cx="3700131" cy="6950252"/>
          </a:xfrm>
          <a:custGeom>
            <a:avLst/>
            <a:gdLst>
              <a:gd name="connsiteX0" fmla="*/ 0 w 3929480"/>
              <a:gd name="connsiteY0" fmla="*/ 654926 h 6950252"/>
              <a:gd name="connsiteX1" fmla="*/ 654926 w 3929480"/>
              <a:gd name="connsiteY1" fmla="*/ 0 h 6950252"/>
              <a:gd name="connsiteX2" fmla="*/ 3274554 w 3929480"/>
              <a:gd name="connsiteY2" fmla="*/ 0 h 6950252"/>
              <a:gd name="connsiteX3" fmla="*/ 3929480 w 3929480"/>
              <a:gd name="connsiteY3" fmla="*/ 654926 h 6950252"/>
              <a:gd name="connsiteX4" fmla="*/ 3929480 w 3929480"/>
              <a:gd name="connsiteY4" fmla="*/ 6295326 h 6950252"/>
              <a:gd name="connsiteX5" fmla="*/ 3274554 w 3929480"/>
              <a:gd name="connsiteY5" fmla="*/ 6950252 h 6950252"/>
              <a:gd name="connsiteX6" fmla="*/ 654926 w 3929480"/>
              <a:gd name="connsiteY6" fmla="*/ 6950252 h 6950252"/>
              <a:gd name="connsiteX7" fmla="*/ 0 w 3929480"/>
              <a:gd name="connsiteY7" fmla="*/ 6295326 h 6950252"/>
              <a:gd name="connsiteX8" fmla="*/ 0 w 3929480"/>
              <a:gd name="connsiteY8" fmla="*/ 654926 h 695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480" h="6950252">
                <a:moveTo>
                  <a:pt x="0" y="654926"/>
                </a:moveTo>
                <a:cubicBezTo>
                  <a:pt x="0" y="293220"/>
                  <a:pt x="293220" y="0"/>
                  <a:pt x="654926" y="0"/>
                </a:cubicBezTo>
                <a:lnTo>
                  <a:pt x="3274554" y="0"/>
                </a:lnTo>
                <a:cubicBezTo>
                  <a:pt x="3636260" y="0"/>
                  <a:pt x="3929480" y="293220"/>
                  <a:pt x="3929480" y="654926"/>
                </a:cubicBezTo>
                <a:lnTo>
                  <a:pt x="3929480" y="6295326"/>
                </a:lnTo>
                <a:cubicBezTo>
                  <a:pt x="3929480" y="6657032"/>
                  <a:pt x="3636260" y="6950252"/>
                  <a:pt x="3274554" y="6950252"/>
                </a:cubicBezTo>
                <a:lnTo>
                  <a:pt x="654926" y="6950252"/>
                </a:lnTo>
                <a:cubicBezTo>
                  <a:pt x="293220" y="6950252"/>
                  <a:pt x="0" y="6657032"/>
                  <a:pt x="0" y="6295326"/>
                </a:cubicBezTo>
                <a:lnTo>
                  <a:pt x="0" y="654926"/>
                </a:lnTo>
                <a:close/>
              </a:path>
            </a:pathLst>
          </a:custGeom>
          <a:solidFill>
            <a:srgbClr val="76BC42"/>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334061" tIns="714715" rIns="334061" bIns="334061" numCol="1" spcCol="1270" anchor="t" anchorCtr="0">
            <a:noAutofit/>
          </a:bodyPr>
          <a:lstStyle/>
          <a:p>
            <a:pPr marL="228600" lvl="1" indent="-228600" algn="l" defTabSz="889000">
              <a:lnSpc>
                <a:spcPct val="90000"/>
              </a:lnSpc>
              <a:spcBef>
                <a:spcPct val="0"/>
              </a:spcBef>
              <a:spcAft>
                <a:spcPct val="15000"/>
              </a:spcAft>
              <a:buChar char="•"/>
            </a:pPr>
            <a:endParaRPr lang="en-US" sz="2000" b="1" kern="1200">
              <a:solidFill>
                <a:schemeClr val="tx1"/>
              </a:solidFill>
              <a:latin typeface="Poppins Light" panose="020B0502040204020203" pitchFamily="2" charset="0"/>
              <a:cs typeface="Poppins Light" panose="020B0502040204020203" pitchFamily="2" charset="0"/>
            </a:endParaRPr>
          </a:p>
          <a:p>
            <a:pPr marL="0" lvl="1" defTabSz="1066800">
              <a:lnSpc>
                <a:spcPct val="150000"/>
              </a:lnSpc>
              <a:spcBef>
                <a:spcPct val="0"/>
              </a:spcBef>
              <a:spcAft>
                <a:spcPct val="15000"/>
              </a:spcAft>
            </a:pPr>
            <a:r>
              <a:rPr lang="en-US" sz="2400" b="1" u="sng" kern="1200">
                <a:latin typeface="Poppins Light" panose="020B0502040204020203" pitchFamily="2" charset="0"/>
                <a:cs typeface="Poppins Light" panose="020B0502040204020203" pitchFamily="2" charset="0"/>
              </a:rPr>
              <a:t>Production</a:t>
            </a:r>
          </a:p>
          <a:p>
            <a:pPr marL="457200" lvl="2" indent="-228600" algn="l" defTabSz="889000">
              <a:lnSpc>
                <a:spcPct val="150000"/>
              </a:lnSpc>
              <a:spcBef>
                <a:spcPct val="0"/>
              </a:spcBef>
              <a:spcAft>
                <a:spcPct val="15000"/>
              </a:spcAft>
              <a:buChar char="•"/>
            </a:pPr>
            <a:r>
              <a:rPr lang="en-US" sz="2200" b="1" kern="1200">
                <a:latin typeface="Poppins Light" panose="020B0502040204020203" pitchFamily="2" charset="0"/>
                <a:cs typeface="Poppins Light" panose="020B0502040204020203" pitchFamily="2" charset="0"/>
              </a:rPr>
              <a:t>Transfer Fee</a:t>
            </a:r>
          </a:p>
          <a:p>
            <a:pPr marL="457200" lvl="2" indent="-228600" algn="l" defTabSz="889000">
              <a:lnSpc>
                <a:spcPct val="150000"/>
              </a:lnSpc>
              <a:spcBef>
                <a:spcPct val="0"/>
              </a:spcBef>
              <a:spcAft>
                <a:spcPct val="15000"/>
              </a:spcAft>
              <a:buChar char="•"/>
            </a:pPr>
            <a:r>
              <a:rPr lang="en-US" sz="2200" b="1" kern="1200">
                <a:latin typeface="Poppins Light" panose="020B0502040204020203" pitchFamily="2" charset="0"/>
                <a:cs typeface="Poppins Light" panose="020B0502040204020203" pitchFamily="2" charset="0"/>
              </a:rPr>
              <a:t>Water Infrastructure</a:t>
            </a:r>
          </a:p>
          <a:p>
            <a:pPr marL="457200" lvl="2" indent="-228600" algn="l" defTabSz="889000">
              <a:lnSpc>
                <a:spcPct val="150000"/>
              </a:lnSpc>
              <a:spcBef>
                <a:spcPct val="0"/>
              </a:spcBef>
              <a:spcAft>
                <a:spcPct val="15000"/>
              </a:spcAft>
              <a:buChar char="•"/>
            </a:pPr>
            <a:r>
              <a:rPr lang="en-US" sz="2200" b="1" kern="1200">
                <a:latin typeface="Poppins Light" panose="020B0502040204020203" pitchFamily="2" charset="0"/>
                <a:cs typeface="Poppins Light" panose="020B0502040204020203" pitchFamily="2" charset="0"/>
              </a:rPr>
              <a:t>LIHTC Volume Cap</a:t>
            </a:r>
          </a:p>
          <a:p>
            <a:pPr marL="457200" lvl="2" indent="-228600" algn="l" defTabSz="889000">
              <a:lnSpc>
                <a:spcPct val="150000"/>
              </a:lnSpc>
              <a:spcBef>
                <a:spcPct val="0"/>
              </a:spcBef>
              <a:spcAft>
                <a:spcPts val="1200"/>
              </a:spcAft>
              <a:buChar char="•"/>
            </a:pPr>
            <a:r>
              <a:rPr lang="en-US" sz="2200" b="1" kern="1200">
                <a:latin typeface="Poppins Light" panose="020B0502040204020203" pitchFamily="2" charset="0"/>
                <a:cs typeface="Poppins Light" panose="020B0502040204020203" pitchFamily="2" charset="0"/>
              </a:rPr>
              <a:t>Zoning Reform</a:t>
            </a:r>
          </a:p>
          <a:p>
            <a:pPr marL="0" lvl="1" defTabSz="1066800">
              <a:lnSpc>
                <a:spcPct val="150000"/>
              </a:lnSpc>
              <a:spcBef>
                <a:spcPct val="0"/>
              </a:spcBef>
              <a:spcAft>
                <a:spcPct val="15000"/>
              </a:spcAft>
            </a:pPr>
            <a:r>
              <a:rPr lang="en-US" sz="2400" b="1" u="sng" kern="1200">
                <a:latin typeface="Poppins Light" panose="020B0502040204020203" pitchFamily="2" charset="0"/>
                <a:cs typeface="Poppins Light" panose="020B0502040204020203" pitchFamily="2" charset="0"/>
              </a:rPr>
              <a:t>Support</a:t>
            </a:r>
          </a:p>
          <a:p>
            <a:pPr marL="457200" lvl="2" indent="-228600" algn="l" defTabSz="889000">
              <a:lnSpc>
                <a:spcPct val="150000"/>
              </a:lnSpc>
              <a:spcBef>
                <a:spcPct val="0"/>
              </a:spcBef>
              <a:spcAft>
                <a:spcPct val="15000"/>
              </a:spcAft>
              <a:buChar char="•"/>
            </a:pPr>
            <a:r>
              <a:rPr lang="en-US" sz="2200" b="1" kern="1200">
                <a:latin typeface="Poppins Light" panose="020B0502040204020203" pitchFamily="2" charset="0"/>
                <a:cs typeface="Poppins Light" panose="020B0502040204020203" pitchFamily="2" charset="0"/>
              </a:rPr>
              <a:t>TOPA</a:t>
            </a:r>
          </a:p>
          <a:p>
            <a:pPr marL="457200" lvl="2" indent="-228600" algn="l" defTabSz="889000">
              <a:lnSpc>
                <a:spcPct val="150000"/>
              </a:lnSpc>
              <a:spcBef>
                <a:spcPct val="0"/>
              </a:spcBef>
              <a:spcAft>
                <a:spcPct val="15000"/>
              </a:spcAft>
              <a:buChar char="•"/>
            </a:pPr>
            <a:r>
              <a:rPr lang="en-US" sz="2200" b="1" kern="1200">
                <a:latin typeface="Poppins Light" panose="020B0502040204020203" pitchFamily="2" charset="0"/>
                <a:cs typeface="Poppins Light" panose="020B0502040204020203" pitchFamily="2" charset="0"/>
              </a:rPr>
              <a:t>MRVP</a:t>
            </a:r>
            <a:r>
              <a:rPr lang="en-US" sz="2200" b="1">
                <a:latin typeface="Poppins Light" panose="020B0502040204020203" pitchFamily="2" charset="0"/>
                <a:cs typeface="Poppins Light" panose="020B0502040204020203" pitchFamily="2" charset="0"/>
              </a:rPr>
              <a:t> / RAFT</a:t>
            </a:r>
          </a:p>
          <a:p>
            <a:pPr marL="457200" lvl="2" indent="-228600" algn="l" defTabSz="889000">
              <a:lnSpc>
                <a:spcPct val="150000"/>
              </a:lnSpc>
              <a:spcBef>
                <a:spcPct val="0"/>
              </a:spcBef>
              <a:spcAft>
                <a:spcPct val="15000"/>
              </a:spcAft>
              <a:buChar char="•"/>
            </a:pPr>
            <a:r>
              <a:rPr lang="en-US" sz="2200" b="1" kern="1200">
                <a:latin typeface="Poppins Light" panose="020B0502040204020203" pitchFamily="2" charset="0"/>
                <a:cs typeface="Poppins Light" panose="020B0502040204020203" pitchFamily="2" charset="0"/>
              </a:rPr>
              <a:t>Ch. 206</a:t>
            </a:r>
          </a:p>
        </p:txBody>
      </p:sp>
      <p:sp>
        <p:nvSpPr>
          <p:cNvPr id="22" name="Freeform: Shape 21">
            <a:extLst>
              <a:ext uri="{FF2B5EF4-FFF2-40B4-BE49-F238E27FC236}">
                <a16:creationId xmlns:a16="http://schemas.microsoft.com/office/drawing/2014/main" id="{99BD02D6-0E63-7772-E67A-9A6EC30A9392}"/>
              </a:ext>
            </a:extLst>
          </p:cNvPr>
          <p:cNvSpPr/>
          <p:nvPr/>
        </p:nvSpPr>
        <p:spPr>
          <a:xfrm rot="16200000">
            <a:off x="7694064" y="5996127"/>
            <a:ext cx="6407770" cy="643090"/>
          </a:xfrm>
          <a:custGeom>
            <a:avLst/>
            <a:gdLst>
              <a:gd name="connsiteX0" fmla="*/ 0 w 6407770"/>
              <a:gd name="connsiteY0" fmla="*/ 0 h 592887"/>
              <a:gd name="connsiteX1" fmla="*/ 6407770 w 6407770"/>
              <a:gd name="connsiteY1" fmla="*/ 0 h 592887"/>
              <a:gd name="connsiteX2" fmla="*/ 6407770 w 6407770"/>
              <a:gd name="connsiteY2" fmla="*/ 592887 h 592887"/>
              <a:gd name="connsiteX3" fmla="*/ 0 w 6407770"/>
              <a:gd name="connsiteY3" fmla="*/ 592887 h 592887"/>
              <a:gd name="connsiteX4" fmla="*/ 0 w 6407770"/>
              <a:gd name="connsiteY4" fmla="*/ 0 h 59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7770" h="592887">
                <a:moveTo>
                  <a:pt x="0" y="0"/>
                </a:moveTo>
                <a:lnTo>
                  <a:pt x="6407770" y="0"/>
                </a:lnTo>
                <a:lnTo>
                  <a:pt x="6407770" y="592887"/>
                </a:lnTo>
                <a:lnTo>
                  <a:pt x="0" y="5928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522894" bIns="0" numCol="1" spcCol="1270" anchor="t" anchorCtr="0">
            <a:noAutofit/>
          </a:bodyPr>
          <a:lstStyle/>
          <a:p>
            <a:pPr marL="0" lvl="0" indent="0" algn="ctr" defTabSz="1377950">
              <a:lnSpc>
                <a:spcPct val="90000"/>
              </a:lnSpc>
              <a:spcBef>
                <a:spcPct val="0"/>
              </a:spcBef>
              <a:spcAft>
                <a:spcPct val="35000"/>
              </a:spcAft>
              <a:buFontTx/>
              <a:buNone/>
            </a:pPr>
            <a:r>
              <a:rPr lang="en-US" sz="3400" kern="1200">
                <a:latin typeface="Poppins Ultra-Bold" panose="020B0604020202020204" charset="0"/>
                <a:ea typeface="+mn-ea"/>
                <a:cs typeface="Poppins Ultra-Bold" panose="020B0604020202020204" charset="0"/>
              </a:rPr>
              <a:t>Economic</a:t>
            </a:r>
            <a:r>
              <a:rPr lang="en-US" sz="3400" kern="1200"/>
              <a:t> </a:t>
            </a:r>
            <a:r>
              <a:rPr lang="en-US" sz="3400" kern="1200">
                <a:latin typeface="Poppins Ultra-Bold" panose="020B0604020202020204" charset="0"/>
                <a:ea typeface="+mn-ea"/>
                <a:cs typeface="Poppins Ultra-Bold" panose="020B0604020202020204" charset="0"/>
              </a:rPr>
              <a:t>Development</a:t>
            </a:r>
          </a:p>
        </p:txBody>
      </p:sp>
      <p:sp>
        <p:nvSpPr>
          <p:cNvPr id="23" name="Freeform: Shape 22">
            <a:extLst>
              <a:ext uri="{FF2B5EF4-FFF2-40B4-BE49-F238E27FC236}">
                <a16:creationId xmlns:a16="http://schemas.microsoft.com/office/drawing/2014/main" id="{57F3DA94-7551-4306-75AD-BDE0D52B8D54}"/>
              </a:ext>
            </a:extLst>
          </p:cNvPr>
          <p:cNvSpPr/>
          <p:nvPr/>
        </p:nvSpPr>
        <p:spPr>
          <a:xfrm>
            <a:off x="11237578" y="2807977"/>
            <a:ext cx="3491406" cy="6950252"/>
          </a:xfrm>
          <a:custGeom>
            <a:avLst/>
            <a:gdLst>
              <a:gd name="connsiteX0" fmla="*/ 0 w 2953208"/>
              <a:gd name="connsiteY0" fmla="*/ 492211 h 6950252"/>
              <a:gd name="connsiteX1" fmla="*/ 492211 w 2953208"/>
              <a:gd name="connsiteY1" fmla="*/ 0 h 6950252"/>
              <a:gd name="connsiteX2" fmla="*/ 2460997 w 2953208"/>
              <a:gd name="connsiteY2" fmla="*/ 0 h 6950252"/>
              <a:gd name="connsiteX3" fmla="*/ 2953208 w 2953208"/>
              <a:gd name="connsiteY3" fmla="*/ 492211 h 6950252"/>
              <a:gd name="connsiteX4" fmla="*/ 2953208 w 2953208"/>
              <a:gd name="connsiteY4" fmla="*/ 6458041 h 6950252"/>
              <a:gd name="connsiteX5" fmla="*/ 2460997 w 2953208"/>
              <a:gd name="connsiteY5" fmla="*/ 6950252 h 6950252"/>
              <a:gd name="connsiteX6" fmla="*/ 492211 w 2953208"/>
              <a:gd name="connsiteY6" fmla="*/ 6950252 h 6950252"/>
              <a:gd name="connsiteX7" fmla="*/ 0 w 2953208"/>
              <a:gd name="connsiteY7" fmla="*/ 6458041 h 6950252"/>
              <a:gd name="connsiteX8" fmla="*/ 0 w 2953208"/>
              <a:gd name="connsiteY8" fmla="*/ 492211 h 695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3208" h="6950252">
                <a:moveTo>
                  <a:pt x="0" y="492211"/>
                </a:moveTo>
                <a:cubicBezTo>
                  <a:pt x="0" y="220370"/>
                  <a:pt x="220370" y="0"/>
                  <a:pt x="492211" y="0"/>
                </a:cubicBezTo>
                <a:lnTo>
                  <a:pt x="2460997" y="0"/>
                </a:lnTo>
                <a:cubicBezTo>
                  <a:pt x="2732838" y="0"/>
                  <a:pt x="2953208" y="220370"/>
                  <a:pt x="2953208" y="492211"/>
                </a:cubicBezTo>
                <a:lnTo>
                  <a:pt x="2953208" y="6458041"/>
                </a:lnTo>
                <a:cubicBezTo>
                  <a:pt x="2953208" y="6729882"/>
                  <a:pt x="2732838" y="6950252"/>
                  <a:pt x="2460997" y="6950252"/>
                </a:cubicBezTo>
                <a:lnTo>
                  <a:pt x="492211" y="6950252"/>
                </a:lnTo>
                <a:cubicBezTo>
                  <a:pt x="220370" y="6950252"/>
                  <a:pt x="0" y="6729882"/>
                  <a:pt x="0" y="6458041"/>
                </a:cubicBezTo>
                <a:lnTo>
                  <a:pt x="0" y="492211"/>
                </a:lnTo>
                <a:close/>
              </a:path>
            </a:pathLst>
          </a:custGeom>
          <a:solidFill>
            <a:srgbClr val="76BC42"/>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86404" tIns="667058" rIns="286404" bIns="286404" numCol="1" spcCol="1270" anchor="t" anchorCtr="0">
            <a:noAutofit/>
          </a:bodyPr>
          <a:lstStyle/>
          <a:p>
            <a:pPr marL="228600" lvl="1" indent="-228600" algn="l" defTabSz="1066800">
              <a:lnSpc>
                <a:spcPct val="90000"/>
              </a:lnSpc>
              <a:spcBef>
                <a:spcPct val="0"/>
              </a:spcBef>
              <a:spcAft>
                <a:spcPct val="15000"/>
              </a:spcAft>
              <a:buChar char="•"/>
            </a:pPr>
            <a:endParaRPr lang="en-US" sz="2400" b="1" kern="1200">
              <a:solidFill>
                <a:schemeClr val="tx1"/>
              </a:solidFill>
            </a:endParaRPr>
          </a:p>
          <a:p>
            <a:pPr marL="228600" lvl="1" indent="-228600" algn="l" defTabSz="1066800">
              <a:lnSpc>
                <a:spcPct val="90000"/>
              </a:lnSpc>
              <a:spcBef>
                <a:spcPct val="0"/>
              </a:spcBef>
              <a:spcAft>
                <a:spcPct val="15000"/>
              </a:spcAft>
              <a:buChar char="•"/>
            </a:pPr>
            <a:endParaRPr lang="en-US" sz="2400" b="1" kern="1200">
              <a:solidFill>
                <a:schemeClr val="tx1"/>
              </a:solidFill>
            </a:endParaRPr>
          </a:p>
          <a:p>
            <a:pPr marL="0" lvl="1" algn="l" defTabSz="1066800">
              <a:lnSpc>
                <a:spcPct val="90000"/>
              </a:lnSpc>
              <a:spcBef>
                <a:spcPct val="0"/>
              </a:spcBef>
              <a:spcAft>
                <a:spcPct val="15000"/>
              </a:spcAft>
            </a:pPr>
            <a:endParaRPr lang="en-US" sz="2400" b="1" kern="1200">
              <a:solidFill>
                <a:schemeClr val="tx1"/>
              </a:solidFill>
            </a:endParaRPr>
          </a:p>
          <a:p>
            <a:pPr marL="228600" lvl="1" indent="-228600" algn="l" defTabSz="889000">
              <a:lnSpc>
                <a:spcPct val="90000"/>
              </a:lnSpc>
              <a:spcBef>
                <a:spcPct val="0"/>
              </a:spcBef>
              <a:spcAft>
                <a:spcPct val="15000"/>
              </a:spcAft>
              <a:buChar char="•"/>
            </a:pPr>
            <a:r>
              <a:rPr lang="en-US" sz="2400" b="1" kern="1200">
                <a:latin typeface="Poppins Light" panose="020B0502040204020203" pitchFamily="2" charset="0"/>
                <a:ea typeface="+mn-ea"/>
                <a:cs typeface="Poppins Light" panose="020B0502040204020203" pitchFamily="2" charset="0"/>
              </a:rPr>
              <a:t>SBTA</a:t>
            </a:r>
          </a:p>
          <a:p>
            <a:pPr marL="228600" lvl="1" indent="-228600" algn="l" defTabSz="889000">
              <a:lnSpc>
                <a:spcPct val="90000"/>
              </a:lnSpc>
              <a:spcBef>
                <a:spcPct val="0"/>
              </a:spcBef>
              <a:spcAft>
                <a:spcPct val="15000"/>
              </a:spcAft>
              <a:buChar char="•"/>
            </a:pPr>
            <a:endParaRPr lang="en-US" sz="2400" b="1" kern="1200">
              <a:latin typeface="Poppins Light" panose="020B0502040204020203" pitchFamily="2" charset="0"/>
              <a:ea typeface="+mn-ea"/>
              <a:cs typeface="Poppins Light" panose="020B0502040204020203" pitchFamily="2" charset="0"/>
            </a:endParaRPr>
          </a:p>
          <a:p>
            <a:pPr marL="228600" lvl="1" indent="-228600" algn="l" defTabSz="889000">
              <a:lnSpc>
                <a:spcPct val="90000"/>
              </a:lnSpc>
              <a:spcBef>
                <a:spcPct val="0"/>
              </a:spcBef>
              <a:spcAft>
                <a:spcPct val="15000"/>
              </a:spcAft>
              <a:buChar char="•"/>
            </a:pPr>
            <a:r>
              <a:rPr lang="en-US" sz="2400" b="1" kern="1200">
                <a:latin typeface="Poppins Light" panose="020B0502040204020203" pitchFamily="2" charset="0"/>
                <a:ea typeface="+mn-ea"/>
                <a:cs typeface="Poppins Light" panose="020B0502040204020203" pitchFamily="2" charset="0"/>
              </a:rPr>
              <a:t>Brownfields</a:t>
            </a:r>
          </a:p>
          <a:p>
            <a:pPr marL="228600" lvl="1" indent="-228600" algn="l" defTabSz="889000">
              <a:lnSpc>
                <a:spcPct val="90000"/>
              </a:lnSpc>
              <a:spcBef>
                <a:spcPct val="0"/>
              </a:spcBef>
              <a:spcAft>
                <a:spcPct val="15000"/>
              </a:spcAft>
              <a:buChar char="•"/>
            </a:pPr>
            <a:endParaRPr lang="en-US" sz="2400" b="1" kern="1200">
              <a:latin typeface="Poppins Light" panose="020B0502040204020203" pitchFamily="2" charset="0"/>
              <a:ea typeface="+mn-ea"/>
              <a:cs typeface="Poppins Light" panose="020B0502040204020203" pitchFamily="2" charset="0"/>
            </a:endParaRPr>
          </a:p>
          <a:p>
            <a:pPr marL="228600" lvl="1" indent="-228600" algn="l" defTabSz="889000">
              <a:lnSpc>
                <a:spcPct val="90000"/>
              </a:lnSpc>
              <a:spcBef>
                <a:spcPct val="0"/>
              </a:spcBef>
              <a:spcAft>
                <a:spcPct val="15000"/>
              </a:spcAft>
              <a:buChar char="•"/>
            </a:pPr>
            <a:r>
              <a:rPr lang="en-US" sz="2400" b="1" kern="1200">
                <a:latin typeface="Poppins Light" panose="020B0502040204020203" pitchFamily="2" charset="0"/>
                <a:ea typeface="+mn-ea"/>
                <a:cs typeface="Poppins Light" panose="020B0502040204020203" pitchFamily="2" charset="0"/>
              </a:rPr>
              <a:t>Rural Dev. Fund</a:t>
            </a:r>
          </a:p>
          <a:p>
            <a:pPr marL="228600" lvl="1" indent="-228600" algn="l" defTabSz="889000">
              <a:lnSpc>
                <a:spcPct val="90000"/>
              </a:lnSpc>
              <a:spcBef>
                <a:spcPct val="0"/>
              </a:spcBef>
              <a:spcAft>
                <a:spcPct val="15000"/>
              </a:spcAft>
              <a:buChar char="•"/>
            </a:pPr>
            <a:endParaRPr lang="en-US" sz="2400" b="1" kern="1200">
              <a:latin typeface="Poppins Light" panose="020B0502040204020203" pitchFamily="2" charset="0"/>
              <a:ea typeface="+mn-ea"/>
              <a:cs typeface="Poppins Light" panose="020B0502040204020203" pitchFamily="2" charset="0"/>
            </a:endParaRPr>
          </a:p>
          <a:p>
            <a:pPr marL="228600" lvl="1" indent="-228600" algn="l" defTabSz="889000">
              <a:lnSpc>
                <a:spcPct val="90000"/>
              </a:lnSpc>
              <a:spcBef>
                <a:spcPct val="0"/>
              </a:spcBef>
              <a:spcAft>
                <a:spcPct val="15000"/>
              </a:spcAft>
              <a:buChar char="•"/>
            </a:pPr>
            <a:r>
              <a:rPr lang="en-US" sz="2400" b="1" kern="1200">
                <a:latin typeface="Poppins Light" panose="020B0502040204020203" pitchFamily="2" charset="0"/>
                <a:ea typeface="+mn-ea"/>
                <a:cs typeface="Poppins Light" panose="020B0502040204020203" pitchFamily="2" charset="0"/>
              </a:rPr>
              <a:t>Urban Agenda / Microlending / CERG</a:t>
            </a:r>
          </a:p>
        </p:txBody>
      </p:sp>
      <p:sp>
        <p:nvSpPr>
          <p:cNvPr id="24" name="Rectangle 23" descr="Colorful houses Old Town Cologne Germany">
            <a:extLst>
              <a:ext uri="{FF2B5EF4-FFF2-40B4-BE49-F238E27FC236}">
                <a16:creationId xmlns:a16="http://schemas.microsoft.com/office/drawing/2014/main" id="{95AC7705-A945-822B-D8CF-4D852A0CC8B4}"/>
              </a:ext>
            </a:extLst>
          </p:cNvPr>
          <p:cNvSpPr/>
          <p:nvPr/>
        </p:nvSpPr>
        <p:spPr>
          <a:xfrm>
            <a:off x="824679" y="1910660"/>
            <a:ext cx="1987407" cy="1794634"/>
          </a:xfrm>
          <a:prstGeom prst="rect">
            <a:avLst/>
          </a:prstGeom>
          <a:blipFill>
            <a:blip r:embed="rId5">
              <a:extLst>
                <a:ext uri="{28A0092B-C50C-407E-A947-70E740481C1C}">
                  <a14:useLocalDpi xmlns:a14="http://schemas.microsoft.com/office/drawing/2010/main" val="0"/>
                </a:ext>
              </a:extLst>
            </a:blip>
            <a:srcRect/>
            <a:stretch>
              <a:fillRect l="-35000" r="-35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88F9203B-84FF-F9F2-3E8F-FEB1058A0AB0}"/>
              </a:ext>
            </a:extLst>
          </p:cNvPr>
          <p:cNvSpPr/>
          <p:nvPr/>
        </p:nvSpPr>
        <p:spPr>
          <a:xfrm rot="16200000">
            <a:off x="3001030" y="6038617"/>
            <a:ext cx="6407770" cy="830912"/>
          </a:xfrm>
          <a:custGeom>
            <a:avLst/>
            <a:gdLst>
              <a:gd name="connsiteX0" fmla="*/ 0 w 6407770"/>
              <a:gd name="connsiteY0" fmla="*/ 0 h 766046"/>
              <a:gd name="connsiteX1" fmla="*/ 6407770 w 6407770"/>
              <a:gd name="connsiteY1" fmla="*/ 0 h 766046"/>
              <a:gd name="connsiteX2" fmla="*/ 6407770 w 6407770"/>
              <a:gd name="connsiteY2" fmla="*/ 766046 h 766046"/>
              <a:gd name="connsiteX3" fmla="*/ 0 w 6407770"/>
              <a:gd name="connsiteY3" fmla="*/ 766046 h 766046"/>
              <a:gd name="connsiteX4" fmla="*/ 0 w 6407770"/>
              <a:gd name="connsiteY4" fmla="*/ 0 h 76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7770" h="766046">
                <a:moveTo>
                  <a:pt x="0" y="0"/>
                </a:moveTo>
                <a:lnTo>
                  <a:pt x="6407770" y="0"/>
                </a:lnTo>
                <a:lnTo>
                  <a:pt x="6407770" y="766046"/>
                </a:lnTo>
                <a:lnTo>
                  <a:pt x="0" y="7660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 rIns="522894" bIns="0" numCol="1" spcCol="1270" anchor="t" anchorCtr="0">
            <a:noAutofit/>
          </a:bodyPr>
          <a:lstStyle/>
          <a:p>
            <a:pPr marL="0" lvl="0" indent="0" algn="ctr" defTabSz="1244600">
              <a:lnSpc>
                <a:spcPct val="90000"/>
              </a:lnSpc>
              <a:spcBef>
                <a:spcPct val="0"/>
              </a:spcBef>
              <a:spcAft>
                <a:spcPct val="35000"/>
              </a:spcAft>
              <a:buFontTx/>
              <a:buNone/>
            </a:pPr>
            <a:r>
              <a:rPr lang="en-US" sz="3400" kern="1200">
                <a:latin typeface="Poppins Ultra-Bold" panose="020B0604020202020204" charset="0"/>
                <a:ea typeface="+mn-ea"/>
                <a:cs typeface="Poppins Ultra-Bold" panose="020B0604020202020204" charset="0"/>
              </a:rPr>
              <a:t>Health &amp; Climate</a:t>
            </a:r>
          </a:p>
        </p:txBody>
      </p:sp>
      <p:sp>
        <p:nvSpPr>
          <p:cNvPr id="26" name="Freeform: Shape 25">
            <a:extLst>
              <a:ext uri="{FF2B5EF4-FFF2-40B4-BE49-F238E27FC236}">
                <a16:creationId xmlns:a16="http://schemas.microsoft.com/office/drawing/2014/main" id="{57586B11-6F5D-BDB3-9890-4AA0B501BF33}"/>
              </a:ext>
            </a:extLst>
          </p:cNvPr>
          <p:cNvSpPr/>
          <p:nvPr/>
        </p:nvSpPr>
        <p:spPr>
          <a:xfrm>
            <a:off x="6453871" y="2807977"/>
            <a:ext cx="3540931" cy="6950252"/>
          </a:xfrm>
          <a:custGeom>
            <a:avLst/>
            <a:gdLst>
              <a:gd name="connsiteX0" fmla="*/ 0 w 2953208"/>
              <a:gd name="connsiteY0" fmla="*/ 492211 h 6950252"/>
              <a:gd name="connsiteX1" fmla="*/ 492211 w 2953208"/>
              <a:gd name="connsiteY1" fmla="*/ 0 h 6950252"/>
              <a:gd name="connsiteX2" fmla="*/ 2460997 w 2953208"/>
              <a:gd name="connsiteY2" fmla="*/ 0 h 6950252"/>
              <a:gd name="connsiteX3" fmla="*/ 2953208 w 2953208"/>
              <a:gd name="connsiteY3" fmla="*/ 492211 h 6950252"/>
              <a:gd name="connsiteX4" fmla="*/ 2953208 w 2953208"/>
              <a:gd name="connsiteY4" fmla="*/ 6458041 h 6950252"/>
              <a:gd name="connsiteX5" fmla="*/ 2460997 w 2953208"/>
              <a:gd name="connsiteY5" fmla="*/ 6950252 h 6950252"/>
              <a:gd name="connsiteX6" fmla="*/ 492211 w 2953208"/>
              <a:gd name="connsiteY6" fmla="*/ 6950252 h 6950252"/>
              <a:gd name="connsiteX7" fmla="*/ 0 w 2953208"/>
              <a:gd name="connsiteY7" fmla="*/ 6458041 h 6950252"/>
              <a:gd name="connsiteX8" fmla="*/ 0 w 2953208"/>
              <a:gd name="connsiteY8" fmla="*/ 492211 h 695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3208" h="6950252">
                <a:moveTo>
                  <a:pt x="0" y="492211"/>
                </a:moveTo>
                <a:cubicBezTo>
                  <a:pt x="0" y="220370"/>
                  <a:pt x="220370" y="0"/>
                  <a:pt x="492211" y="0"/>
                </a:cubicBezTo>
                <a:lnTo>
                  <a:pt x="2460997" y="0"/>
                </a:lnTo>
                <a:cubicBezTo>
                  <a:pt x="2732838" y="0"/>
                  <a:pt x="2953208" y="220370"/>
                  <a:pt x="2953208" y="492211"/>
                </a:cubicBezTo>
                <a:lnTo>
                  <a:pt x="2953208" y="6458041"/>
                </a:lnTo>
                <a:cubicBezTo>
                  <a:pt x="2953208" y="6729882"/>
                  <a:pt x="2732838" y="6950252"/>
                  <a:pt x="2460997" y="6950252"/>
                </a:cubicBezTo>
                <a:lnTo>
                  <a:pt x="492211" y="6950252"/>
                </a:lnTo>
                <a:cubicBezTo>
                  <a:pt x="220370" y="6950252"/>
                  <a:pt x="0" y="6729882"/>
                  <a:pt x="0" y="6458041"/>
                </a:cubicBezTo>
                <a:lnTo>
                  <a:pt x="0" y="492211"/>
                </a:lnTo>
                <a:close/>
              </a:path>
            </a:pathLst>
          </a:custGeom>
          <a:solidFill>
            <a:srgbClr val="76BC42"/>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86404" tIns="667058" rIns="286404" bIns="286404" numCol="1" spcCol="1270" anchor="t" anchorCtr="0">
            <a:noAutofit/>
          </a:bodyPr>
          <a:lstStyle/>
          <a:p>
            <a:pPr marL="228600" lvl="1" indent="0" algn="l" defTabSz="1200150">
              <a:lnSpc>
                <a:spcPct val="90000"/>
              </a:lnSpc>
              <a:spcBef>
                <a:spcPct val="0"/>
              </a:spcBef>
              <a:spcAft>
                <a:spcPct val="15000"/>
              </a:spcAft>
              <a:buChar char="•"/>
            </a:pPr>
            <a:endParaRPr lang="en-US" sz="2400" kern="1200">
              <a:solidFill>
                <a:schemeClr val="tx1"/>
              </a:solidFill>
            </a:endParaRPr>
          </a:p>
          <a:p>
            <a:pPr marL="228600" lvl="1" indent="0" algn="l" defTabSz="1200150">
              <a:lnSpc>
                <a:spcPct val="90000"/>
              </a:lnSpc>
              <a:spcBef>
                <a:spcPct val="0"/>
              </a:spcBef>
              <a:spcAft>
                <a:spcPct val="15000"/>
              </a:spcAft>
              <a:buChar char="•"/>
            </a:pPr>
            <a:endParaRPr lang="en-US" sz="2400" kern="1200">
              <a:solidFill>
                <a:schemeClr val="tx1"/>
              </a:solidFill>
            </a:endParaRPr>
          </a:p>
          <a:p>
            <a:pPr marL="228600" lvl="1" indent="0" algn="l" defTabSz="1200150">
              <a:lnSpc>
                <a:spcPct val="90000"/>
              </a:lnSpc>
              <a:spcBef>
                <a:spcPct val="0"/>
              </a:spcBef>
              <a:spcAft>
                <a:spcPct val="15000"/>
              </a:spcAft>
              <a:buChar char="•"/>
            </a:pPr>
            <a:endParaRPr lang="en-US" sz="2400" kern="1200">
              <a:solidFill>
                <a:schemeClr val="tx1"/>
              </a:solidFill>
            </a:endParaRPr>
          </a:p>
          <a:p>
            <a:pPr marL="228600" lvl="1" indent="-228600" algn="l" defTabSz="889000">
              <a:lnSpc>
                <a:spcPct val="90000"/>
              </a:lnSpc>
              <a:spcBef>
                <a:spcPct val="0"/>
              </a:spcBef>
              <a:spcAft>
                <a:spcPct val="15000"/>
              </a:spcAft>
              <a:buChar char="•"/>
            </a:pPr>
            <a:r>
              <a:rPr lang="en-US" sz="2400" b="1" kern="1200">
                <a:latin typeface="Poppins Light" panose="020B0502040204020203" pitchFamily="2" charset="0"/>
                <a:ea typeface="+mn-ea"/>
                <a:cs typeface="Poppins Light" panose="020B0502040204020203" pitchFamily="2" charset="0"/>
              </a:rPr>
              <a:t>MHHP Funding</a:t>
            </a:r>
          </a:p>
          <a:p>
            <a:pPr marL="228600" lvl="1" indent="-228600" algn="l" defTabSz="889000">
              <a:lnSpc>
                <a:spcPct val="90000"/>
              </a:lnSpc>
              <a:spcBef>
                <a:spcPct val="0"/>
              </a:spcBef>
              <a:spcAft>
                <a:spcPct val="15000"/>
              </a:spcAft>
              <a:buChar char="•"/>
            </a:pPr>
            <a:endParaRPr lang="en-US" sz="2400" b="1" kern="1200">
              <a:latin typeface="Poppins Light" panose="020B0502040204020203" pitchFamily="2" charset="0"/>
              <a:ea typeface="+mn-ea"/>
              <a:cs typeface="Poppins Light" panose="020B0502040204020203" pitchFamily="2" charset="0"/>
            </a:endParaRPr>
          </a:p>
          <a:p>
            <a:pPr marL="228600" lvl="1" indent="-228600" algn="l" defTabSz="889000">
              <a:lnSpc>
                <a:spcPct val="90000"/>
              </a:lnSpc>
              <a:spcBef>
                <a:spcPct val="0"/>
              </a:spcBef>
              <a:spcAft>
                <a:spcPct val="15000"/>
              </a:spcAft>
              <a:buChar char="•"/>
            </a:pPr>
            <a:r>
              <a:rPr lang="en-US" sz="2400" b="1" kern="1200">
                <a:latin typeface="Poppins Light" panose="020B0502040204020203" pitchFamily="2" charset="0"/>
                <a:ea typeface="+mn-ea"/>
                <a:cs typeface="Poppins Light" panose="020B0502040204020203" pitchFamily="2" charset="0"/>
              </a:rPr>
              <a:t>HERO Act</a:t>
            </a:r>
          </a:p>
          <a:p>
            <a:pPr marL="228600" lvl="1" indent="-228600" algn="l" defTabSz="889000">
              <a:lnSpc>
                <a:spcPct val="90000"/>
              </a:lnSpc>
              <a:spcBef>
                <a:spcPct val="0"/>
              </a:spcBef>
              <a:spcAft>
                <a:spcPct val="15000"/>
              </a:spcAft>
              <a:buChar char="•"/>
            </a:pPr>
            <a:endParaRPr lang="en-US" sz="2400" b="1">
              <a:latin typeface="Poppins Light" panose="020B0502040204020203" pitchFamily="2" charset="0"/>
              <a:cs typeface="Poppins Light" panose="020B0502040204020203" pitchFamily="2" charset="0"/>
            </a:endParaRPr>
          </a:p>
          <a:p>
            <a:pPr marL="228600" lvl="1" indent="-228600" algn="l" defTabSz="889000">
              <a:lnSpc>
                <a:spcPct val="90000"/>
              </a:lnSpc>
              <a:spcBef>
                <a:spcPct val="0"/>
              </a:spcBef>
              <a:spcAft>
                <a:spcPct val="15000"/>
              </a:spcAft>
              <a:buChar char="•"/>
            </a:pPr>
            <a:r>
              <a:rPr lang="en-US" sz="2400" b="1" kern="1200">
                <a:latin typeface="Poppins Light" panose="020B0502040204020203" pitchFamily="2" charset="0"/>
                <a:ea typeface="+mn-ea"/>
                <a:cs typeface="Poppins Light" panose="020B0502040204020203" pitchFamily="2" charset="0"/>
              </a:rPr>
              <a:t>Decarb Bonding</a:t>
            </a:r>
          </a:p>
          <a:p>
            <a:pPr marL="228600" lvl="1" indent="-228600" algn="l" defTabSz="889000">
              <a:lnSpc>
                <a:spcPct val="90000"/>
              </a:lnSpc>
              <a:spcBef>
                <a:spcPct val="0"/>
              </a:spcBef>
              <a:spcAft>
                <a:spcPct val="15000"/>
              </a:spcAft>
              <a:buChar char="•"/>
            </a:pPr>
            <a:endParaRPr lang="en-US" sz="2400" b="1">
              <a:latin typeface="Poppins Light" panose="020B0502040204020203" pitchFamily="2" charset="0"/>
              <a:cs typeface="Poppins Light" panose="020B0502040204020203" pitchFamily="2" charset="0"/>
            </a:endParaRPr>
          </a:p>
          <a:p>
            <a:pPr marL="228600" lvl="1" indent="-228600" defTabSz="889000">
              <a:lnSpc>
                <a:spcPct val="90000"/>
              </a:lnSpc>
              <a:spcBef>
                <a:spcPct val="0"/>
              </a:spcBef>
              <a:spcAft>
                <a:spcPct val="15000"/>
              </a:spcAft>
              <a:buFontTx/>
              <a:buChar char="•"/>
            </a:pPr>
            <a:r>
              <a:rPr lang="en-US" sz="2400" b="1" kern="1200">
                <a:latin typeface="Poppins Light" panose="020B0502040204020203" pitchFamily="2" charset="0"/>
                <a:ea typeface="+mn-ea"/>
                <a:cs typeface="Poppins Light" panose="020B0502040204020203" pitchFamily="2" charset="0"/>
              </a:rPr>
              <a:t>Zero Carbon Renovation Fund</a:t>
            </a:r>
          </a:p>
          <a:p>
            <a:pPr marL="228600" lvl="1" indent="-228600" algn="l" defTabSz="889000">
              <a:lnSpc>
                <a:spcPct val="90000"/>
              </a:lnSpc>
              <a:spcBef>
                <a:spcPct val="0"/>
              </a:spcBef>
              <a:spcAft>
                <a:spcPct val="15000"/>
              </a:spcAft>
              <a:buChar char="•"/>
            </a:pPr>
            <a:endParaRPr lang="en-US" sz="2400" b="1" kern="1200">
              <a:latin typeface="Poppins Light" panose="020B0502040204020203" pitchFamily="2" charset="0"/>
              <a:ea typeface="+mn-ea"/>
              <a:cs typeface="Poppins Light" panose="020B0502040204020203" pitchFamily="2" charset="0"/>
            </a:endParaRPr>
          </a:p>
        </p:txBody>
      </p:sp>
      <p:sp>
        <p:nvSpPr>
          <p:cNvPr id="27" name="Rectangle 26" descr="Windmill and Solar Panels">
            <a:extLst>
              <a:ext uri="{FF2B5EF4-FFF2-40B4-BE49-F238E27FC236}">
                <a16:creationId xmlns:a16="http://schemas.microsoft.com/office/drawing/2014/main" id="{0527D683-D043-9C27-FC06-A12D0D40908F}"/>
              </a:ext>
            </a:extLst>
          </p:cNvPr>
          <p:cNvSpPr/>
          <p:nvPr/>
        </p:nvSpPr>
        <p:spPr>
          <a:xfrm>
            <a:off x="5872271" y="1883624"/>
            <a:ext cx="1987407" cy="1794634"/>
          </a:xfrm>
          <a:prstGeom prst="rect">
            <a:avLst/>
          </a:prstGeom>
          <a:blipFill>
            <a:blip r:embed="rId6">
              <a:extLst>
                <a:ext uri="{28A0092B-C50C-407E-A947-70E740481C1C}">
                  <a14:useLocalDpi xmlns:a14="http://schemas.microsoft.com/office/drawing/2010/main" val="0"/>
                </a:ext>
              </a:extLst>
            </a:blip>
            <a:srcRect/>
            <a:stretch>
              <a:fillRect l="-23000" r="-23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Rectangle 20" descr="Person holding we're open sign">
            <a:extLst>
              <a:ext uri="{FF2B5EF4-FFF2-40B4-BE49-F238E27FC236}">
                <a16:creationId xmlns:a16="http://schemas.microsoft.com/office/drawing/2014/main" id="{63BD5A6E-0E73-B07E-26D3-DEB049C8E7B2}"/>
              </a:ext>
            </a:extLst>
          </p:cNvPr>
          <p:cNvSpPr/>
          <p:nvPr/>
        </p:nvSpPr>
        <p:spPr>
          <a:xfrm>
            <a:off x="10659215" y="1883624"/>
            <a:ext cx="1987407" cy="1794634"/>
          </a:xfrm>
          <a:prstGeom prst="rect">
            <a:avLst/>
          </a:prstGeom>
          <a:blipFill>
            <a:blip r:embed="rId7">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2998343351"/>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9812" y="3278966"/>
            <a:ext cx="16922471" cy="1691104"/>
          </a:xfrm>
          <a:prstGeom prst="rect">
            <a:avLst/>
          </a:prstGeom>
        </p:spPr>
        <p:txBody>
          <a:bodyPr wrap="square" lIns="0" tIns="0" rIns="0" bIns="0" rtlCol="0" anchor="t">
            <a:spAutoFit/>
          </a:bodyPr>
          <a:lstStyle/>
          <a:p>
            <a:pPr>
              <a:lnSpc>
                <a:spcPct val="150000"/>
              </a:lnSpc>
            </a:pPr>
            <a:endParaRPr lang="en-US"/>
          </a:p>
          <a:p>
            <a:pPr marL="457200" indent="-457200">
              <a:lnSpc>
                <a:spcPct val="150000"/>
              </a:lnSpc>
              <a:buFont typeface="Wingdings" panose="05000000000000000000" pitchFamily="2" charset="2"/>
              <a:buChar char="v"/>
            </a:pPr>
            <a:endParaRPr lang="en-US" sz="2900">
              <a:latin typeface="Poppins"/>
              <a:ea typeface="+mn-lt"/>
              <a:cs typeface="Calibri"/>
            </a:endParaRPr>
          </a:p>
          <a:p>
            <a:pPr>
              <a:lnSpc>
                <a:spcPct val="150000"/>
              </a:lnSpc>
            </a:pPr>
            <a:endParaRPr lang="en-US" sz="2900">
              <a:latin typeface="Poppins"/>
              <a:ea typeface="+mn-lt"/>
              <a:cs typeface="Calibri"/>
            </a:endParaRPr>
          </a:p>
        </p:txBody>
      </p:sp>
      <p:grpSp>
        <p:nvGrpSpPr>
          <p:cNvPr id="5" name="Group 5"/>
          <p:cNvGrpSpPr>
            <a:grpSpLocks noChangeAspect="1"/>
          </p:cNvGrpSpPr>
          <p:nvPr/>
        </p:nvGrpSpPr>
        <p:grpSpPr>
          <a:xfrm>
            <a:off x="-430714" y="9023213"/>
            <a:ext cx="1459414" cy="126378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7" name="Group 7"/>
          <p:cNvGrpSpPr/>
          <p:nvPr/>
        </p:nvGrpSpPr>
        <p:grpSpPr>
          <a:xfrm rot="5400000">
            <a:off x="20749187" y="3852326"/>
            <a:ext cx="2626025" cy="12967801"/>
            <a:chOff x="0" y="0"/>
            <a:chExt cx="691628" cy="3415388"/>
          </a:xfrm>
        </p:grpSpPr>
        <p:sp>
          <p:nvSpPr>
            <p:cNvPr id="8" name="Freeform 8"/>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9" name="TextBox 9"/>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5400000">
            <a:off x="19899872" y="4339968"/>
            <a:ext cx="2626025" cy="12967801"/>
            <a:chOff x="0" y="0"/>
            <a:chExt cx="691628" cy="3415388"/>
          </a:xfrm>
        </p:grpSpPr>
        <p:sp>
          <p:nvSpPr>
            <p:cNvPr id="11" name="Freeform 11"/>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2" name="TextBox 12"/>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4826291" y="9747404"/>
            <a:ext cx="3466222" cy="415435"/>
          </a:xfrm>
          <a:prstGeom prst="rect">
            <a:avLst/>
          </a:prstGeom>
        </p:spPr>
        <p:txBody>
          <a:bodyPr wrap="square" lIns="0" tIns="0" rIns="0" bIns="0" rtlCol="0" anchor="t">
            <a:spAutoFit/>
          </a:bodyPr>
          <a:lstStyle/>
          <a:p>
            <a:pPr algn="ctr">
              <a:lnSpc>
                <a:spcPts val="3448"/>
              </a:lnSpc>
            </a:pPr>
            <a:r>
              <a:rPr lang="en-US" sz="2463">
                <a:solidFill>
                  <a:srgbClr val="FFFFFF"/>
                </a:solidFill>
                <a:latin typeface="Poppins Bold"/>
              </a:rPr>
              <a:t>2024 Annual Meeting</a:t>
            </a:r>
          </a:p>
        </p:txBody>
      </p:sp>
      <p:sp>
        <p:nvSpPr>
          <p:cNvPr id="15" name="TextBox 14">
            <a:extLst>
              <a:ext uri="{FF2B5EF4-FFF2-40B4-BE49-F238E27FC236}">
                <a16:creationId xmlns:a16="http://schemas.microsoft.com/office/drawing/2014/main" id="{F6838ECA-4792-1CE4-D0F2-0980C0324902}"/>
              </a:ext>
            </a:extLst>
          </p:cNvPr>
          <p:cNvSpPr txBox="1"/>
          <p:nvPr/>
        </p:nvSpPr>
        <p:spPr>
          <a:xfrm>
            <a:off x="1988019" y="963946"/>
            <a:ext cx="1442502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a:solidFill>
                  <a:srgbClr val="002060"/>
                </a:solidFill>
                <a:latin typeface="Poppins Ultra-Bold"/>
                <a:ea typeface="+mn-lt"/>
                <a:cs typeface="Calibri"/>
              </a:rPr>
              <a:t>CITC: A Durable Policy Achievement</a:t>
            </a:r>
          </a:p>
        </p:txBody>
      </p:sp>
      <p:graphicFrame>
        <p:nvGraphicFramePr>
          <p:cNvPr id="95" name="Diagram 94">
            <a:extLst>
              <a:ext uri="{FF2B5EF4-FFF2-40B4-BE49-F238E27FC236}">
                <a16:creationId xmlns:a16="http://schemas.microsoft.com/office/drawing/2014/main" id="{F45FDC66-424C-A14B-EB08-3D1C3B3D4565}"/>
              </a:ext>
            </a:extLst>
          </p:cNvPr>
          <p:cNvGraphicFramePr/>
          <p:nvPr/>
        </p:nvGraphicFramePr>
        <p:xfrm>
          <a:off x="2441234" y="3338718"/>
          <a:ext cx="1219200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6" name="TextBox 95">
            <a:extLst>
              <a:ext uri="{FF2B5EF4-FFF2-40B4-BE49-F238E27FC236}">
                <a16:creationId xmlns:a16="http://schemas.microsoft.com/office/drawing/2014/main" id="{9AC60A47-7959-9C4A-0868-9BE3E01E160A}"/>
              </a:ext>
            </a:extLst>
          </p:cNvPr>
          <p:cNvSpPr txBox="1"/>
          <p:nvPr/>
        </p:nvSpPr>
        <p:spPr>
          <a:xfrm>
            <a:off x="7489545" y="6116440"/>
            <a:ext cx="1009359" cy="553998"/>
          </a:xfrm>
          <a:prstGeom prst="rect">
            <a:avLst/>
          </a:prstGeom>
          <a:noFill/>
        </p:spPr>
        <p:txBody>
          <a:bodyPr wrap="square" rtlCol="0">
            <a:spAutoFit/>
          </a:bodyPr>
          <a:lstStyle/>
          <a:p>
            <a:r>
              <a:rPr lang="en-US" sz="3000">
                <a:solidFill>
                  <a:schemeClr val="bg1"/>
                </a:solidFill>
              </a:rPr>
              <a:t>2018</a:t>
            </a:r>
          </a:p>
        </p:txBody>
      </p:sp>
      <p:sp>
        <p:nvSpPr>
          <p:cNvPr id="97" name="TextBox 96">
            <a:extLst>
              <a:ext uri="{FF2B5EF4-FFF2-40B4-BE49-F238E27FC236}">
                <a16:creationId xmlns:a16="http://schemas.microsoft.com/office/drawing/2014/main" id="{00293001-B47D-E9B9-1CB3-C7AD3C20B36E}"/>
              </a:ext>
            </a:extLst>
          </p:cNvPr>
          <p:cNvSpPr txBox="1"/>
          <p:nvPr/>
        </p:nvSpPr>
        <p:spPr>
          <a:xfrm>
            <a:off x="3557676" y="6081918"/>
            <a:ext cx="1009359" cy="553998"/>
          </a:xfrm>
          <a:prstGeom prst="rect">
            <a:avLst/>
          </a:prstGeom>
          <a:noFill/>
        </p:spPr>
        <p:txBody>
          <a:bodyPr wrap="square" rtlCol="0">
            <a:spAutoFit/>
          </a:bodyPr>
          <a:lstStyle/>
          <a:p>
            <a:r>
              <a:rPr lang="en-US" sz="3000">
                <a:solidFill>
                  <a:schemeClr val="bg1"/>
                </a:solidFill>
              </a:rPr>
              <a:t>2012</a:t>
            </a:r>
          </a:p>
        </p:txBody>
      </p:sp>
      <p:sp>
        <p:nvSpPr>
          <p:cNvPr id="98" name="TextBox 97">
            <a:extLst>
              <a:ext uri="{FF2B5EF4-FFF2-40B4-BE49-F238E27FC236}">
                <a16:creationId xmlns:a16="http://schemas.microsoft.com/office/drawing/2014/main" id="{74C55E26-CA61-F1C5-EBE9-DFD54C3766F9}"/>
              </a:ext>
            </a:extLst>
          </p:cNvPr>
          <p:cNvSpPr txBox="1"/>
          <p:nvPr/>
        </p:nvSpPr>
        <p:spPr>
          <a:xfrm>
            <a:off x="11290659" y="6081918"/>
            <a:ext cx="1009359" cy="553998"/>
          </a:xfrm>
          <a:prstGeom prst="rect">
            <a:avLst/>
          </a:prstGeom>
          <a:noFill/>
        </p:spPr>
        <p:txBody>
          <a:bodyPr wrap="square" rtlCol="0">
            <a:spAutoFit/>
          </a:bodyPr>
          <a:lstStyle/>
          <a:p>
            <a:r>
              <a:rPr lang="en-US" sz="3000">
                <a:solidFill>
                  <a:schemeClr val="bg1"/>
                </a:solidFill>
              </a:rPr>
              <a:t>2024</a:t>
            </a:r>
          </a:p>
        </p:txBody>
      </p:sp>
      <p:pic>
        <p:nvPicPr>
          <p:cNvPr id="99" name="Picture 98" descr="A close-up of a person smiling&#10;&#10;Description automatically generated">
            <a:extLst>
              <a:ext uri="{FF2B5EF4-FFF2-40B4-BE49-F238E27FC236}">
                <a16:creationId xmlns:a16="http://schemas.microsoft.com/office/drawing/2014/main" id="{6B004720-8A4E-4E09-0071-A7E07547B9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03906" y="2589284"/>
            <a:ext cx="2532185" cy="2743200"/>
          </a:xfrm>
          <a:prstGeom prst="rect">
            <a:avLst/>
          </a:prstGeom>
        </p:spPr>
      </p:pic>
      <p:pic>
        <p:nvPicPr>
          <p:cNvPr id="100" name="Picture 99" descr="A person in a suit and tie&#10;&#10;Description automatically generated">
            <a:extLst>
              <a:ext uri="{FF2B5EF4-FFF2-40B4-BE49-F238E27FC236}">
                <a16:creationId xmlns:a16="http://schemas.microsoft.com/office/drawing/2014/main" id="{48CE1506-B4A9-0956-7A43-39BBA24093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72910" y="7404994"/>
            <a:ext cx="2532185" cy="2743200"/>
          </a:xfrm>
          <a:prstGeom prst="rect">
            <a:avLst/>
          </a:prstGeom>
        </p:spPr>
      </p:pic>
      <p:pic>
        <p:nvPicPr>
          <p:cNvPr id="101" name="Picture 100" descr="A person in a suit and tie&#10;&#10;Description automatically generated">
            <a:extLst>
              <a:ext uri="{FF2B5EF4-FFF2-40B4-BE49-F238E27FC236}">
                <a16:creationId xmlns:a16="http://schemas.microsoft.com/office/drawing/2014/main" id="{24E9713C-DD14-6C6F-7DFF-F5BB68C177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68593" y="2573731"/>
            <a:ext cx="2532184" cy="2743200"/>
          </a:xfrm>
          <a:prstGeom prst="rect">
            <a:avLst/>
          </a:prstGeom>
        </p:spPr>
      </p:pic>
    </p:spTree>
    <p:extLst>
      <p:ext uri="{BB962C8B-B14F-4D97-AF65-F5344CB8AC3E}">
        <p14:creationId xmlns:p14="http://schemas.microsoft.com/office/powerpoint/2010/main" val="2468721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2AD1F-973D-9B4B-CB22-F76FC87C3482}"/>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2C984EF2-2E0B-29A9-1933-E51BB2EC002A}"/>
              </a:ext>
            </a:extLst>
          </p:cNvPr>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3"/>
            <a:stretch>
              <a:fillRect/>
            </a:stretch>
          </a:blipFill>
        </p:spPr>
        <p:txBody>
          <a:bodyPr/>
          <a:lstStyle/>
          <a:p>
            <a:endParaRPr lang="en-US"/>
          </a:p>
        </p:txBody>
      </p:sp>
      <p:sp>
        <p:nvSpPr>
          <p:cNvPr id="4" name="TextBox 4">
            <a:extLst>
              <a:ext uri="{FF2B5EF4-FFF2-40B4-BE49-F238E27FC236}">
                <a16:creationId xmlns:a16="http://schemas.microsoft.com/office/drawing/2014/main" id="{6C5C24B7-7FA3-7D31-6723-49E7D1FB2893}"/>
              </a:ext>
            </a:extLst>
          </p:cNvPr>
          <p:cNvSpPr txBox="1"/>
          <p:nvPr/>
        </p:nvSpPr>
        <p:spPr>
          <a:xfrm>
            <a:off x="1029812" y="3278966"/>
            <a:ext cx="16922471" cy="1691104"/>
          </a:xfrm>
          <a:prstGeom prst="rect">
            <a:avLst/>
          </a:prstGeom>
        </p:spPr>
        <p:txBody>
          <a:bodyPr wrap="square" lIns="0" tIns="0" rIns="0" bIns="0" rtlCol="0" anchor="t">
            <a:spAutoFit/>
          </a:bodyPr>
          <a:lstStyle/>
          <a:p>
            <a:pPr>
              <a:lnSpc>
                <a:spcPct val="150000"/>
              </a:lnSpc>
            </a:pPr>
            <a:endParaRPr lang="en-US"/>
          </a:p>
          <a:p>
            <a:pPr marL="457200" indent="-457200">
              <a:lnSpc>
                <a:spcPct val="150000"/>
              </a:lnSpc>
              <a:buFont typeface="Wingdings" panose="05000000000000000000" pitchFamily="2" charset="2"/>
              <a:buChar char="v"/>
            </a:pPr>
            <a:endParaRPr lang="en-US" sz="2900">
              <a:latin typeface="Poppins"/>
              <a:ea typeface="+mn-lt"/>
              <a:cs typeface="Calibri"/>
            </a:endParaRPr>
          </a:p>
          <a:p>
            <a:pPr>
              <a:lnSpc>
                <a:spcPct val="150000"/>
              </a:lnSpc>
            </a:pPr>
            <a:endParaRPr lang="en-US" sz="2900">
              <a:latin typeface="Poppins"/>
              <a:ea typeface="+mn-lt"/>
              <a:cs typeface="Calibri"/>
            </a:endParaRPr>
          </a:p>
        </p:txBody>
      </p:sp>
      <p:grpSp>
        <p:nvGrpSpPr>
          <p:cNvPr id="5" name="Group 5">
            <a:extLst>
              <a:ext uri="{FF2B5EF4-FFF2-40B4-BE49-F238E27FC236}">
                <a16:creationId xmlns:a16="http://schemas.microsoft.com/office/drawing/2014/main" id="{E3B7B071-7BE0-B75D-D6E0-482E430A12FE}"/>
              </a:ext>
            </a:extLst>
          </p:cNvPr>
          <p:cNvGrpSpPr>
            <a:grpSpLocks noChangeAspect="1"/>
          </p:cNvGrpSpPr>
          <p:nvPr/>
        </p:nvGrpSpPr>
        <p:grpSpPr>
          <a:xfrm>
            <a:off x="-430714" y="9023213"/>
            <a:ext cx="1459414" cy="1263787"/>
            <a:chOff x="0" y="0"/>
            <a:chExt cx="4282440" cy="3708400"/>
          </a:xfrm>
        </p:grpSpPr>
        <p:sp>
          <p:nvSpPr>
            <p:cNvPr id="6" name="Freeform 6">
              <a:extLst>
                <a:ext uri="{FF2B5EF4-FFF2-40B4-BE49-F238E27FC236}">
                  <a16:creationId xmlns:a16="http://schemas.microsoft.com/office/drawing/2014/main" id="{B9FC0798-00D3-D174-858F-473E411F7FE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7" name="Group 7">
            <a:extLst>
              <a:ext uri="{FF2B5EF4-FFF2-40B4-BE49-F238E27FC236}">
                <a16:creationId xmlns:a16="http://schemas.microsoft.com/office/drawing/2014/main" id="{92B07738-26A2-B21A-1B67-5EAFA89AC641}"/>
              </a:ext>
            </a:extLst>
          </p:cNvPr>
          <p:cNvGrpSpPr/>
          <p:nvPr/>
        </p:nvGrpSpPr>
        <p:grpSpPr>
          <a:xfrm rot="5400000">
            <a:off x="20749187" y="3852326"/>
            <a:ext cx="2626025" cy="12967801"/>
            <a:chOff x="0" y="0"/>
            <a:chExt cx="691628" cy="3415388"/>
          </a:xfrm>
        </p:grpSpPr>
        <p:sp>
          <p:nvSpPr>
            <p:cNvPr id="8" name="Freeform 8">
              <a:extLst>
                <a:ext uri="{FF2B5EF4-FFF2-40B4-BE49-F238E27FC236}">
                  <a16:creationId xmlns:a16="http://schemas.microsoft.com/office/drawing/2014/main" id="{35F02148-FE81-7AE6-1985-2DF8AE6C1C71}"/>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9" name="TextBox 9">
              <a:extLst>
                <a:ext uri="{FF2B5EF4-FFF2-40B4-BE49-F238E27FC236}">
                  <a16:creationId xmlns:a16="http://schemas.microsoft.com/office/drawing/2014/main" id="{F4B22E10-E8C7-32AA-7BF4-7F58EEED4E1C}"/>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0" name="Group 10">
            <a:extLst>
              <a:ext uri="{FF2B5EF4-FFF2-40B4-BE49-F238E27FC236}">
                <a16:creationId xmlns:a16="http://schemas.microsoft.com/office/drawing/2014/main" id="{2BCCFCDC-0B85-80B5-6808-9B567C5DA782}"/>
              </a:ext>
            </a:extLst>
          </p:cNvPr>
          <p:cNvGrpSpPr/>
          <p:nvPr/>
        </p:nvGrpSpPr>
        <p:grpSpPr>
          <a:xfrm rot="5400000">
            <a:off x="19899872" y="4339968"/>
            <a:ext cx="2626025" cy="12967801"/>
            <a:chOff x="0" y="0"/>
            <a:chExt cx="691628" cy="3415388"/>
          </a:xfrm>
        </p:grpSpPr>
        <p:sp>
          <p:nvSpPr>
            <p:cNvPr id="11" name="Freeform 11">
              <a:extLst>
                <a:ext uri="{FF2B5EF4-FFF2-40B4-BE49-F238E27FC236}">
                  <a16:creationId xmlns:a16="http://schemas.microsoft.com/office/drawing/2014/main" id="{0810BC67-CAD8-1182-D20F-B44199A02206}"/>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2" name="TextBox 12">
              <a:extLst>
                <a:ext uri="{FF2B5EF4-FFF2-40B4-BE49-F238E27FC236}">
                  <a16:creationId xmlns:a16="http://schemas.microsoft.com/office/drawing/2014/main" id="{A19A9954-1947-88FE-BD29-4198888179FF}"/>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3" name="TextBox 13">
            <a:extLst>
              <a:ext uri="{FF2B5EF4-FFF2-40B4-BE49-F238E27FC236}">
                <a16:creationId xmlns:a16="http://schemas.microsoft.com/office/drawing/2014/main" id="{10AFF15B-E029-5146-D8D8-C59A7C00522F}"/>
              </a:ext>
            </a:extLst>
          </p:cNvPr>
          <p:cNvSpPr txBox="1"/>
          <p:nvPr/>
        </p:nvSpPr>
        <p:spPr>
          <a:xfrm>
            <a:off x="14826291" y="9747404"/>
            <a:ext cx="3466222" cy="415435"/>
          </a:xfrm>
          <a:prstGeom prst="rect">
            <a:avLst/>
          </a:prstGeom>
        </p:spPr>
        <p:txBody>
          <a:bodyPr wrap="square" lIns="0" tIns="0" rIns="0" bIns="0" rtlCol="0" anchor="t">
            <a:spAutoFit/>
          </a:bodyPr>
          <a:lstStyle/>
          <a:p>
            <a:pPr algn="ctr">
              <a:lnSpc>
                <a:spcPts val="3448"/>
              </a:lnSpc>
            </a:pPr>
            <a:r>
              <a:rPr lang="en-US" sz="2463">
                <a:solidFill>
                  <a:srgbClr val="FFFFFF"/>
                </a:solidFill>
                <a:latin typeface="Poppins Bold"/>
              </a:rPr>
              <a:t>2024 Annual Meeting</a:t>
            </a:r>
          </a:p>
        </p:txBody>
      </p:sp>
      <p:sp>
        <p:nvSpPr>
          <p:cNvPr id="15" name="TextBox 14">
            <a:extLst>
              <a:ext uri="{FF2B5EF4-FFF2-40B4-BE49-F238E27FC236}">
                <a16:creationId xmlns:a16="http://schemas.microsoft.com/office/drawing/2014/main" id="{E5C95620-29EA-E703-1EAB-CBD61579DCA4}"/>
              </a:ext>
            </a:extLst>
          </p:cNvPr>
          <p:cNvSpPr txBox="1"/>
          <p:nvPr/>
        </p:nvSpPr>
        <p:spPr>
          <a:xfrm>
            <a:off x="1778995" y="1132811"/>
            <a:ext cx="1442502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a:solidFill>
                  <a:srgbClr val="002060"/>
                </a:solidFill>
                <a:latin typeface="Poppins Ultra-Bold"/>
                <a:ea typeface="+mn-lt"/>
                <a:cs typeface="Calibri"/>
              </a:rPr>
              <a:t>CITC: A Durable Policy Achievement</a:t>
            </a:r>
          </a:p>
        </p:txBody>
      </p:sp>
      <p:graphicFrame>
        <p:nvGraphicFramePr>
          <p:cNvPr id="20" name="Chart 19">
            <a:extLst>
              <a:ext uri="{FF2B5EF4-FFF2-40B4-BE49-F238E27FC236}">
                <a16:creationId xmlns:a16="http://schemas.microsoft.com/office/drawing/2014/main" id="{8313ACD3-70F7-3A7B-EEA4-BF13E6DBD4C4}"/>
              </a:ext>
            </a:extLst>
          </p:cNvPr>
          <p:cNvGraphicFramePr/>
          <p:nvPr>
            <p:extLst>
              <p:ext uri="{D42A27DB-BD31-4B8C-83A1-F6EECF244321}">
                <p14:modId xmlns:p14="http://schemas.microsoft.com/office/powerpoint/2010/main" val="1084545725"/>
              </p:ext>
            </p:extLst>
          </p:nvPr>
        </p:nvGraphicFramePr>
        <p:xfrm>
          <a:off x="2139066" y="2148474"/>
          <a:ext cx="11795688" cy="77436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991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27FF0-08CC-B9A3-0CB5-977FF23AB31E}"/>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0D98D5FA-5579-6DF1-9391-D2557AA7847E}"/>
              </a:ext>
            </a:extLst>
          </p:cNvPr>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3"/>
            <a:stretch>
              <a:fillRect/>
            </a:stretch>
          </a:blipFill>
        </p:spPr>
        <p:txBody>
          <a:bodyPr/>
          <a:lstStyle/>
          <a:p>
            <a:endParaRPr lang="en-US"/>
          </a:p>
        </p:txBody>
      </p:sp>
      <p:sp>
        <p:nvSpPr>
          <p:cNvPr id="4" name="TextBox 4">
            <a:extLst>
              <a:ext uri="{FF2B5EF4-FFF2-40B4-BE49-F238E27FC236}">
                <a16:creationId xmlns:a16="http://schemas.microsoft.com/office/drawing/2014/main" id="{B055427A-2829-748D-2259-1403C773458A}"/>
              </a:ext>
            </a:extLst>
          </p:cNvPr>
          <p:cNvSpPr txBox="1"/>
          <p:nvPr/>
        </p:nvSpPr>
        <p:spPr>
          <a:xfrm>
            <a:off x="1029812" y="3278966"/>
            <a:ext cx="16922471" cy="1691104"/>
          </a:xfrm>
          <a:prstGeom prst="rect">
            <a:avLst/>
          </a:prstGeom>
        </p:spPr>
        <p:txBody>
          <a:bodyPr wrap="square" lIns="0" tIns="0" rIns="0" bIns="0" rtlCol="0" anchor="t">
            <a:spAutoFit/>
          </a:bodyPr>
          <a:lstStyle/>
          <a:p>
            <a:pPr>
              <a:lnSpc>
                <a:spcPct val="150000"/>
              </a:lnSpc>
            </a:pPr>
            <a:endParaRPr lang="en-US"/>
          </a:p>
          <a:p>
            <a:pPr marL="457200" indent="-457200">
              <a:lnSpc>
                <a:spcPct val="150000"/>
              </a:lnSpc>
              <a:buFont typeface="Wingdings" panose="05000000000000000000" pitchFamily="2" charset="2"/>
              <a:buChar char="v"/>
            </a:pPr>
            <a:endParaRPr lang="en-US" sz="2900">
              <a:latin typeface="Poppins"/>
              <a:ea typeface="+mn-lt"/>
              <a:cs typeface="Calibri"/>
            </a:endParaRPr>
          </a:p>
          <a:p>
            <a:pPr>
              <a:lnSpc>
                <a:spcPct val="150000"/>
              </a:lnSpc>
            </a:pPr>
            <a:endParaRPr lang="en-US" sz="2900">
              <a:latin typeface="Poppins"/>
              <a:ea typeface="+mn-lt"/>
              <a:cs typeface="Calibri"/>
            </a:endParaRPr>
          </a:p>
        </p:txBody>
      </p:sp>
      <p:grpSp>
        <p:nvGrpSpPr>
          <p:cNvPr id="5" name="Group 5">
            <a:extLst>
              <a:ext uri="{FF2B5EF4-FFF2-40B4-BE49-F238E27FC236}">
                <a16:creationId xmlns:a16="http://schemas.microsoft.com/office/drawing/2014/main" id="{C0C06001-97D9-D68A-CCF9-439610743747}"/>
              </a:ext>
            </a:extLst>
          </p:cNvPr>
          <p:cNvGrpSpPr>
            <a:grpSpLocks noChangeAspect="1"/>
          </p:cNvGrpSpPr>
          <p:nvPr/>
        </p:nvGrpSpPr>
        <p:grpSpPr>
          <a:xfrm>
            <a:off x="-430714" y="9023213"/>
            <a:ext cx="1459414" cy="1263787"/>
            <a:chOff x="0" y="0"/>
            <a:chExt cx="4282440" cy="3708400"/>
          </a:xfrm>
        </p:grpSpPr>
        <p:sp>
          <p:nvSpPr>
            <p:cNvPr id="6" name="Freeform 6">
              <a:extLst>
                <a:ext uri="{FF2B5EF4-FFF2-40B4-BE49-F238E27FC236}">
                  <a16:creationId xmlns:a16="http://schemas.microsoft.com/office/drawing/2014/main" id="{FD0B2171-E155-EE39-809C-C0D5C1F5230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7" name="Group 7">
            <a:extLst>
              <a:ext uri="{FF2B5EF4-FFF2-40B4-BE49-F238E27FC236}">
                <a16:creationId xmlns:a16="http://schemas.microsoft.com/office/drawing/2014/main" id="{F691A3AF-0A9E-12B6-5849-DF5273B4F209}"/>
              </a:ext>
            </a:extLst>
          </p:cNvPr>
          <p:cNvGrpSpPr/>
          <p:nvPr/>
        </p:nvGrpSpPr>
        <p:grpSpPr>
          <a:xfrm rot="5400000">
            <a:off x="20749187" y="3852326"/>
            <a:ext cx="2626025" cy="12967801"/>
            <a:chOff x="0" y="0"/>
            <a:chExt cx="691628" cy="3415388"/>
          </a:xfrm>
        </p:grpSpPr>
        <p:sp>
          <p:nvSpPr>
            <p:cNvPr id="8" name="Freeform 8">
              <a:extLst>
                <a:ext uri="{FF2B5EF4-FFF2-40B4-BE49-F238E27FC236}">
                  <a16:creationId xmlns:a16="http://schemas.microsoft.com/office/drawing/2014/main" id="{4E343434-72E6-3852-458E-309DDBC701B9}"/>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9" name="TextBox 9">
              <a:extLst>
                <a:ext uri="{FF2B5EF4-FFF2-40B4-BE49-F238E27FC236}">
                  <a16:creationId xmlns:a16="http://schemas.microsoft.com/office/drawing/2014/main" id="{1E7A3AA3-8B91-88D7-146E-7FD8A71B1368}"/>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0" name="Group 10">
            <a:extLst>
              <a:ext uri="{FF2B5EF4-FFF2-40B4-BE49-F238E27FC236}">
                <a16:creationId xmlns:a16="http://schemas.microsoft.com/office/drawing/2014/main" id="{F3EC93C9-638A-201F-D65A-3AD68CC9D4E8}"/>
              </a:ext>
            </a:extLst>
          </p:cNvPr>
          <p:cNvGrpSpPr/>
          <p:nvPr/>
        </p:nvGrpSpPr>
        <p:grpSpPr>
          <a:xfrm rot="5400000">
            <a:off x="19899872" y="4339968"/>
            <a:ext cx="2626025" cy="12967801"/>
            <a:chOff x="0" y="0"/>
            <a:chExt cx="691628" cy="3415388"/>
          </a:xfrm>
        </p:grpSpPr>
        <p:sp>
          <p:nvSpPr>
            <p:cNvPr id="11" name="Freeform 11">
              <a:extLst>
                <a:ext uri="{FF2B5EF4-FFF2-40B4-BE49-F238E27FC236}">
                  <a16:creationId xmlns:a16="http://schemas.microsoft.com/office/drawing/2014/main" id="{CE643634-6F84-C4F7-D008-8710A7061802}"/>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2" name="TextBox 12">
              <a:extLst>
                <a:ext uri="{FF2B5EF4-FFF2-40B4-BE49-F238E27FC236}">
                  <a16:creationId xmlns:a16="http://schemas.microsoft.com/office/drawing/2014/main" id="{E9823443-B0FE-6361-656E-B9CB8E363236}"/>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3" name="TextBox 13">
            <a:extLst>
              <a:ext uri="{FF2B5EF4-FFF2-40B4-BE49-F238E27FC236}">
                <a16:creationId xmlns:a16="http://schemas.microsoft.com/office/drawing/2014/main" id="{DE8A5F30-5001-C823-E0C3-20F47F9BF829}"/>
              </a:ext>
            </a:extLst>
          </p:cNvPr>
          <p:cNvSpPr txBox="1"/>
          <p:nvPr/>
        </p:nvSpPr>
        <p:spPr>
          <a:xfrm>
            <a:off x="14826291" y="9747404"/>
            <a:ext cx="3466222" cy="415435"/>
          </a:xfrm>
          <a:prstGeom prst="rect">
            <a:avLst/>
          </a:prstGeom>
        </p:spPr>
        <p:txBody>
          <a:bodyPr wrap="square" lIns="0" tIns="0" rIns="0" bIns="0" rtlCol="0" anchor="t">
            <a:spAutoFit/>
          </a:bodyPr>
          <a:lstStyle/>
          <a:p>
            <a:pPr algn="ctr">
              <a:lnSpc>
                <a:spcPts val="3448"/>
              </a:lnSpc>
            </a:pPr>
            <a:r>
              <a:rPr lang="en-US" sz="2463">
                <a:solidFill>
                  <a:srgbClr val="FFFFFF"/>
                </a:solidFill>
                <a:latin typeface="Poppins Bold"/>
              </a:rPr>
              <a:t>2024 Annual Meeting</a:t>
            </a:r>
          </a:p>
        </p:txBody>
      </p:sp>
      <p:pic>
        <p:nvPicPr>
          <p:cNvPr id="20" name="Picture 19" descr="A person holding a baby&#10;&#10;Description automatically generated">
            <a:extLst>
              <a:ext uri="{FF2B5EF4-FFF2-40B4-BE49-F238E27FC236}">
                <a16:creationId xmlns:a16="http://schemas.microsoft.com/office/drawing/2014/main" id="{8607FBAD-42FA-6746-19FA-C5C96BEADB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799" y="2179466"/>
            <a:ext cx="4988379" cy="3325586"/>
          </a:xfrm>
          <a:prstGeom prst="rect">
            <a:avLst/>
          </a:prstGeom>
        </p:spPr>
      </p:pic>
      <p:pic>
        <p:nvPicPr>
          <p:cNvPr id="22" name="Picture 21" descr="A person holding a crate of red peppers&#10;&#10;Description automatically generated">
            <a:extLst>
              <a:ext uri="{FF2B5EF4-FFF2-40B4-BE49-F238E27FC236}">
                <a16:creationId xmlns:a16="http://schemas.microsoft.com/office/drawing/2014/main" id="{95776FC0-81B3-F57A-6B37-13959F35A19C}"/>
              </a:ext>
            </a:extLst>
          </p:cNvPr>
          <p:cNvPicPr>
            <a:picLocks noChangeAspect="1"/>
          </p:cNvPicPr>
          <p:nvPr/>
        </p:nvPicPr>
        <p:blipFill>
          <a:blip r:embed="rId5" cstate="print">
            <a:extLst>
              <a:ext uri="{28A0092B-C50C-407E-A947-70E740481C1C}">
                <a14:useLocalDpi xmlns:a14="http://schemas.microsoft.com/office/drawing/2010/main" val="0"/>
              </a:ext>
            </a:extLst>
          </a:blip>
          <a:srcRect t="1398"/>
          <a:stretch/>
        </p:blipFill>
        <p:spPr>
          <a:xfrm>
            <a:off x="13382666" y="2138448"/>
            <a:ext cx="4569617" cy="6007608"/>
          </a:xfrm>
          <a:prstGeom prst="rect">
            <a:avLst/>
          </a:prstGeom>
        </p:spPr>
      </p:pic>
      <p:pic>
        <p:nvPicPr>
          <p:cNvPr id="24" name="Picture 23" descr="A group of people posing for a photo&#10;&#10;Description automatically generated">
            <a:extLst>
              <a:ext uri="{FF2B5EF4-FFF2-40B4-BE49-F238E27FC236}">
                <a16:creationId xmlns:a16="http://schemas.microsoft.com/office/drawing/2014/main" id="{54F99422-399C-EDE0-81B8-05F80DD398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859" y="5745583"/>
            <a:ext cx="5691401" cy="4209538"/>
          </a:xfrm>
          <a:prstGeom prst="rect">
            <a:avLst/>
          </a:prstGeom>
        </p:spPr>
      </p:pic>
      <p:pic>
        <p:nvPicPr>
          <p:cNvPr id="26" name="Picture 25" descr="A person holding a tablet&#10;&#10;Description automatically generated">
            <a:extLst>
              <a:ext uri="{FF2B5EF4-FFF2-40B4-BE49-F238E27FC236}">
                <a16:creationId xmlns:a16="http://schemas.microsoft.com/office/drawing/2014/main" id="{F1B9738B-7C9A-BE1B-F7D3-98D18567EC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454" y="2090437"/>
            <a:ext cx="4572000" cy="6010741"/>
          </a:xfrm>
          <a:prstGeom prst="rect">
            <a:avLst/>
          </a:prstGeom>
        </p:spPr>
      </p:pic>
      <p:sp>
        <p:nvSpPr>
          <p:cNvPr id="27" name="TextBox 26">
            <a:extLst>
              <a:ext uri="{FF2B5EF4-FFF2-40B4-BE49-F238E27FC236}">
                <a16:creationId xmlns:a16="http://schemas.microsoft.com/office/drawing/2014/main" id="{7ECE91C5-9BDC-F1DD-95E3-E2C8FD664E93}"/>
              </a:ext>
            </a:extLst>
          </p:cNvPr>
          <p:cNvSpPr txBox="1"/>
          <p:nvPr/>
        </p:nvSpPr>
        <p:spPr>
          <a:xfrm>
            <a:off x="1778995" y="1132811"/>
            <a:ext cx="1442502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a:solidFill>
                  <a:srgbClr val="002060"/>
                </a:solidFill>
                <a:latin typeface="Poppins Ultra-Bold"/>
                <a:ea typeface="+mn-lt"/>
                <a:cs typeface="Calibri"/>
              </a:rPr>
              <a:t>CITC: A Durable Policy Achievement</a:t>
            </a:r>
          </a:p>
        </p:txBody>
      </p:sp>
    </p:spTree>
    <p:extLst>
      <p:ext uri="{BB962C8B-B14F-4D97-AF65-F5344CB8AC3E}">
        <p14:creationId xmlns:p14="http://schemas.microsoft.com/office/powerpoint/2010/main" val="2286766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FE2B3-C13F-2472-DCC8-4540487EF36E}"/>
            </a:ext>
          </a:extLst>
        </p:cNvPr>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F6730A25-ED9A-813D-B6B7-B6C2AB68E764}"/>
              </a:ext>
            </a:extLst>
          </p:cNvPr>
          <p:cNvPicPr>
            <a:picLocks noChangeAspect="1"/>
          </p:cNvPicPr>
          <p:nvPr/>
        </p:nvPicPr>
        <p:blipFill>
          <a:blip r:embed="rId3">
            <a:alphaModFix amt="19000"/>
          </a:blip>
          <a:stretch>
            <a:fillRect/>
          </a:stretch>
        </p:blipFill>
        <p:spPr>
          <a:xfrm>
            <a:off x="11867" y="-19913"/>
            <a:ext cx="18268906" cy="10305761"/>
          </a:xfrm>
          <a:prstGeom prst="rect">
            <a:avLst/>
          </a:prstGeom>
        </p:spPr>
      </p:pic>
      <p:sp>
        <p:nvSpPr>
          <p:cNvPr id="3" name="Freeform 3">
            <a:extLst>
              <a:ext uri="{FF2B5EF4-FFF2-40B4-BE49-F238E27FC236}">
                <a16:creationId xmlns:a16="http://schemas.microsoft.com/office/drawing/2014/main" id="{74D2D70C-8E77-8123-0B84-322654901506}"/>
              </a:ext>
            </a:extLst>
          </p:cNvPr>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4"/>
            <a:stretch>
              <a:fillRect/>
            </a:stretch>
          </a:blipFill>
        </p:spPr>
        <p:txBody>
          <a:bodyPr/>
          <a:lstStyle/>
          <a:p>
            <a:endParaRPr lang="en-US"/>
          </a:p>
        </p:txBody>
      </p:sp>
      <p:grpSp>
        <p:nvGrpSpPr>
          <p:cNvPr id="5" name="Group 5">
            <a:extLst>
              <a:ext uri="{FF2B5EF4-FFF2-40B4-BE49-F238E27FC236}">
                <a16:creationId xmlns:a16="http://schemas.microsoft.com/office/drawing/2014/main" id="{76B30777-7215-B2AB-7101-A67F75897C2A}"/>
              </a:ext>
            </a:extLst>
          </p:cNvPr>
          <p:cNvGrpSpPr>
            <a:grpSpLocks noChangeAspect="1"/>
          </p:cNvGrpSpPr>
          <p:nvPr/>
        </p:nvGrpSpPr>
        <p:grpSpPr>
          <a:xfrm>
            <a:off x="-430714" y="9023213"/>
            <a:ext cx="1459414" cy="1263787"/>
            <a:chOff x="0" y="0"/>
            <a:chExt cx="4282440" cy="3708400"/>
          </a:xfrm>
        </p:grpSpPr>
        <p:sp>
          <p:nvSpPr>
            <p:cNvPr id="6" name="Freeform 6">
              <a:extLst>
                <a:ext uri="{FF2B5EF4-FFF2-40B4-BE49-F238E27FC236}">
                  <a16:creationId xmlns:a16="http://schemas.microsoft.com/office/drawing/2014/main" id="{FB8E80BC-D285-5DB8-976D-A8CB6F59CEE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7" name="Group 7">
            <a:extLst>
              <a:ext uri="{FF2B5EF4-FFF2-40B4-BE49-F238E27FC236}">
                <a16:creationId xmlns:a16="http://schemas.microsoft.com/office/drawing/2014/main" id="{A35C9EFF-A85A-C8F7-FF4B-5389633A052F}"/>
              </a:ext>
            </a:extLst>
          </p:cNvPr>
          <p:cNvGrpSpPr/>
          <p:nvPr/>
        </p:nvGrpSpPr>
        <p:grpSpPr>
          <a:xfrm rot="5400000">
            <a:off x="20749187" y="3852326"/>
            <a:ext cx="2626025" cy="12967801"/>
            <a:chOff x="0" y="0"/>
            <a:chExt cx="691628" cy="3415388"/>
          </a:xfrm>
        </p:grpSpPr>
        <p:sp>
          <p:nvSpPr>
            <p:cNvPr id="8" name="Freeform 8">
              <a:extLst>
                <a:ext uri="{FF2B5EF4-FFF2-40B4-BE49-F238E27FC236}">
                  <a16:creationId xmlns:a16="http://schemas.microsoft.com/office/drawing/2014/main" id="{B9870ED2-0950-4A3F-B302-3697274EA185}"/>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9" name="TextBox 9">
              <a:extLst>
                <a:ext uri="{FF2B5EF4-FFF2-40B4-BE49-F238E27FC236}">
                  <a16:creationId xmlns:a16="http://schemas.microsoft.com/office/drawing/2014/main" id="{DA85A353-1AC2-290B-F922-F7F75CFA87BB}"/>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0" name="Group 10">
            <a:extLst>
              <a:ext uri="{FF2B5EF4-FFF2-40B4-BE49-F238E27FC236}">
                <a16:creationId xmlns:a16="http://schemas.microsoft.com/office/drawing/2014/main" id="{653FA2DB-24AF-83DB-A5D5-663C87652804}"/>
              </a:ext>
            </a:extLst>
          </p:cNvPr>
          <p:cNvGrpSpPr/>
          <p:nvPr/>
        </p:nvGrpSpPr>
        <p:grpSpPr>
          <a:xfrm rot="5400000">
            <a:off x="19899872" y="4339968"/>
            <a:ext cx="2626025" cy="12967801"/>
            <a:chOff x="0" y="0"/>
            <a:chExt cx="691628" cy="3415388"/>
          </a:xfrm>
        </p:grpSpPr>
        <p:sp>
          <p:nvSpPr>
            <p:cNvPr id="11" name="Freeform 11">
              <a:extLst>
                <a:ext uri="{FF2B5EF4-FFF2-40B4-BE49-F238E27FC236}">
                  <a16:creationId xmlns:a16="http://schemas.microsoft.com/office/drawing/2014/main" id="{C38DADD9-635D-B964-9755-6E3BB623F3B0}"/>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2" name="TextBox 12">
              <a:extLst>
                <a:ext uri="{FF2B5EF4-FFF2-40B4-BE49-F238E27FC236}">
                  <a16:creationId xmlns:a16="http://schemas.microsoft.com/office/drawing/2014/main" id="{8DB6F192-9BDE-2639-5491-E08B4EE3E619}"/>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3" name="TextBox 13">
            <a:extLst>
              <a:ext uri="{FF2B5EF4-FFF2-40B4-BE49-F238E27FC236}">
                <a16:creationId xmlns:a16="http://schemas.microsoft.com/office/drawing/2014/main" id="{E744D6A2-10CE-2893-A529-4F9B881F15AF}"/>
              </a:ext>
            </a:extLst>
          </p:cNvPr>
          <p:cNvSpPr txBox="1"/>
          <p:nvPr/>
        </p:nvSpPr>
        <p:spPr>
          <a:xfrm>
            <a:off x="14826291" y="9747404"/>
            <a:ext cx="3466222" cy="415435"/>
          </a:xfrm>
          <a:prstGeom prst="rect">
            <a:avLst/>
          </a:prstGeom>
        </p:spPr>
        <p:txBody>
          <a:bodyPr wrap="square" lIns="0" tIns="0" rIns="0" bIns="0" rtlCol="0" anchor="t">
            <a:spAutoFit/>
          </a:bodyPr>
          <a:lstStyle/>
          <a:p>
            <a:pPr algn="ctr">
              <a:lnSpc>
                <a:spcPts val="3448"/>
              </a:lnSpc>
            </a:pPr>
            <a:r>
              <a:rPr lang="en-US" sz="2463">
                <a:solidFill>
                  <a:srgbClr val="FFFFFF"/>
                </a:solidFill>
                <a:latin typeface="Poppins Bold"/>
              </a:rPr>
              <a:t>2024 Annual Meeting</a:t>
            </a:r>
          </a:p>
        </p:txBody>
      </p:sp>
      <p:sp>
        <p:nvSpPr>
          <p:cNvPr id="27" name="TextBox 26">
            <a:extLst>
              <a:ext uri="{FF2B5EF4-FFF2-40B4-BE49-F238E27FC236}">
                <a16:creationId xmlns:a16="http://schemas.microsoft.com/office/drawing/2014/main" id="{95582C41-C27A-63DB-877F-7644D2014BFF}"/>
              </a:ext>
            </a:extLst>
          </p:cNvPr>
          <p:cNvSpPr txBox="1"/>
          <p:nvPr/>
        </p:nvSpPr>
        <p:spPr>
          <a:xfrm>
            <a:off x="1778995" y="1132811"/>
            <a:ext cx="1442502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a:solidFill>
                  <a:srgbClr val="002060"/>
                </a:solidFill>
                <a:latin typeface="Poppins Ultra-Bold"/>
                <a:ea typeface="+mn-lt"/>
                <a:cs typeface="Calibri"/>
              </a:rPr>
              <a:t>CITC: A Durable Policy Achievement</a:t>
            </a:r>
          </a:p>
        </p:txBody>
      </p:sp>
      <p:sp>
        <p:nvSpPr>
          <p:cNvPr id="2" name="TextBox 1">
            <a:extLst>
              <a:ext uri="{FF2B5EF4-FFF2-40B4-BE49-F238E27FC236}">
                <a16:creationId xmlns:a16="http://schemas.microsoft.com/office/drawing/2014/main" id="{76C9DD2D-AD00-10E7-AE6F-3F2BBE16537F}"/>
              </a:ext>
            </a:extLst>
          </p:cNvPr>
          <p:cNvSpPr txBox="1"/>
          <p:nvPr/>
        </p:nvSpPr>
        <p:spPr>
          <a:xfrm>
            <a:off x="301699" y="4623616"/>
            <a:ext cx="8076864" cy="1015663"/>
          </a:xfrm>
          <a:prstGeom prst="rect">
            <a:avLst/>
          </a:prstGeom>
          <a:noFill/>
        </p:spPr>
        <p:txBody>
          <a:bodyPr wrap="square" rtlCol="0">
            <a:spAutoFit/>
          </a:bodyPr>
          <a:lstStyle/>
          <a:p>
            <a:r>
              <a:rPr lang="en-US" sz="6000"/>
              <a:t>MACDC is here to help!</a:t>
            </a:r>
          </a:p>
        </p:txBody>
      </p:sp>
      <p:cxnSp>
        <p:nvCxnSpPr>
          <p:cNvPr id="15" name="Straight Arrow Connector 14">
            <a:extLst>
              <a:ext uri="{FF2B5EF4-FFF2-40B4-BE49-F238E27FC236}">
                <a16:creationId xmlns:a16="http://schemas.microsoft.com/office/drawing/2014/main" id="{9915AB5E-772F-1E1E-00E7-C9AC013FD91B}"/>
              </a:ext>
            </a:extLst>
          </p:cNvPr>
          <p:cNvCxnSpPr>
            <a:cxnSpLocks/>
          </p:cNvCxnSpPr>
          <p:nvPr/>
        </p:nvCxnSpPr>
        <p:spPr>
          <a:xfrm flipV="1">
            <a:off x="3802731" y="6599022"/>
            <a:ext cx="5154465" cy="1454200"/>
          </a:xfrm>
          <a:prstGeom prst="straightConnector1">
            <a:avLst/>
          </a:prstGeom>
          <a:ln w="76200">
            <a:solidFill>
              <a:srgbClr val="262F72"/>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9111252-778D-F9BD-6320-FF667BE33F70}"/>
              </a:ext>
            </a:extLst>
          </p:cNvPr>
          <p:cNvSpPr txBox="1"/>
          <p:nvPr/>
        </p:nvSpPr>
        <p:spPr>
          <a:xfrm>
            <a:off x="2482622" y="8398805"/>
            <a:ext cx="1502300" cy="646331"/>
          </a:xfrm>
          <a:prstGeom prst="rect">
            <a:avLst/>
          </a:prstGeom>
          <a:noFill/>
        </p:spPr>
        <p:txBody>
          <a:bodyPr wrap="square" lIns="91440" tIns="45720" rIns="91440" bIns="45720" rtlCol="0" anchor="t">
            <a:spAutoFit/>
          </a:bodyPr>
          <a:lstStyle/>
          <a:p>
            <a:r>
              <a:rPr lang="en-US" sz="3600" b="1"/>
              <a:t>2014</a:t>
            </a:r>
          </a:p>
        </p:txBody>
      </p:sp>
      <p:sp>
        <p:nvSpPr>
          <p:cNvPr id="18" name="TextBox 17">
            <a:extLst>
              <a:ext uri="{FF2B5EF4-FFF2-40B4-BE49-F238E27FC236}">
                <a16:creationId xmlns:a16="http://schemas.microsoft.com/office/drawing/2014/main" id="{CB2EB940-7B7D-87FE-1A0A-D21BF5714280}"/>
              </a:ext>
            </a:extLst>
          </p:cNvPr>
          <p:cNvSpPr txBox="1"/>
          <p:nvPr/>
        </p:nvSpPr>
        <p:spPr>
          <a:xfrm>
            <a:off x="9879220" y="8375481"/>
            <a:ext cx="2154340" cy="646331"/>
          </a:xfrm>
          <a:prstGeom prst="rect">
            <a:avLst/>
          </a:prstGeom>
          <a:noFill/>
        </p:spPr>
        <p:txBody>
          <a:bodyPr wrap="square" lIns="91440" tIns="45720" rIns="91440" bIns="45720" rtlCol="0" anchor="t">
            <a:spAutoFit/>
          </a:bodyPr>
          <a:lstStyle/>
          <a:p>
            <a:r>
              <a:rPr lang="en-US" sz="3600" b="1"/>
              <a:t>2025</a:t>
            </a:r>
          </a:p>
        </p:txBody>
      </p:sp>
      <p:sp>
        <p:nvSpPr>
          <p:cNvPr id="21" name="Oval 20">
            <a:extLst>
              <a:ext uri="{FF2B5EF4-FFF2-40B4-BE49-F238E27FC236}">
                <a16:creationId xmlns:a16="http://schemas.microsoft.com/office/drawing/2014/main" id="{881E3B52-2D4C-1026-1836-037BFB60CD83}"/>
              </a:ext>
            </a:extLst>
          </p:cNvPr>
          <p:cNvSpPr/>
          <p:nvPr/>
        </p:nvSpPr>
        <p:spPr>
          <a:xfrm>
            <a:off x="8726480" y="4150794"/>
            <a:ext cx="3044707" cy="2788204"/>
          </a:xfrm>
          <a:prstGeom prst="ellipse">
            <a:avLst/>
          </a:prstGeom>
          <a:solidFill>
            <a:srgbClr val="002060"/>
          </a:solidFill>
          <a:ln>
            <a:solidFill>
              <a:srgbClr val="262F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t>$30 Million in eligible donations</a:t>
            </a:r>
          </a:p>
        </p:txBody>
      </p:sp>
    </p:spTree>
    <p:extLst>
      <p:ext uri="{BB962C8B-B14F-4D97-AF65-F5344CB8AC3E}">
        <p14:creationId xmlns:p14="http://schemas.microsoft.com/office/powerpoint/2010/main" val="3224925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486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a:lstStyle/>
          <a:p>
            <a:endParaRPr lang="en-US"/>
          </a:p>
        </p:txBody>
      </p:sp>
      <p:grpSp>
        <p:nvGrpSpPr>
          <p:cNvPr id="3" name="Group 3"/>
          <p:cNvGrpSpPr/>
          <p:nvPr/>
        </p:nvGrpSpPr>
        <p:grpSpPr>
          <a:xfrm>
            <a:off x="14633275" y="-1881008"/>
            <a:ext cx="2626025" cy="12967801"/>
            <a:chOff x="0" y="0"/>
            <a:chExt cx="691628" cy="3415388"/>
          </a:xfrm>
        </p:grpSpPr>
        <p:sp>
          <p:nvSpPr>
            <p:cNvPr id="4" name="Freeform 4"/>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5" name="TextBox 5"/>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764028" y="1885630"/>
            <a:ext cx="13078220" cy="2723823"/>
          </a:xfrm>
          <a:prstGeom prst="rect">
            <a:avLst/>
          </a:prstGeom>
        </p:spPr>
        <p:txBody>
          <a:bodyPr wrap="square" lIns="0" tIns="0" rIns="0" bIns="0" rtlCol="0" anchor="t">
            <a:spAutoFit/>
          </a:bodyPr>
          <a:lstStyle/>
          <a:p>
            <a:r>
              <a:rPr lang="en-US" sz="4000">
                <a:solidFill>
                  <a:srgbClr val="000000"/>
                </a:solidFill>
                <a:latin typeface="Poppins Ultra-Bold"/>
                <a:ea typeface="+mn-lt"/>
                <a:cs typeface="Segoe UI"/>
              </a:rPr>
              <a:t>CDC Fireside Chat: </a:t>
            </a:r>
          </a:p>
          <a:p>
            <a:endParaRPr lang="en-US" sz="4000">
              <a:solidFill>
                <a:srgbClr val="000000"/>
              </a:solidFill>
              <a:latin typeface="Poppins Ultra-Bold"/>
              <a:ea typeface="+mn-lt"/>
              <a:cs typeface="Times New Roman"/>
            </a:endParaRPr>
          </a:p>
          <a:p>
            <a:r>
              <a:rPr lang="en-US" sz="4000">
                <a:solidFill>
                  <a:srgbClr val="000000"/>
                </a:solidFill>
                <a:latin typeface="Poppins Ultra-Bold"/>
                <a:ea typeface="+mn-lt"/>
                <a:cs typeface="Times New Roman"/>
              </a:rPr>
              <a:t>STRATEGIES FOR COMMUNITY TRANSFORMATION</a:t>
            </a:r>
          </a:p>
          <a:p>
            <a:endParaRPr lang="en-US" sz="5700">
              <a:solidFill>
                <a:srgbClr val="000000"/>
              </a:solidFill>
              <a:latin typeface="Poppins Ultra-Bold"/>
              <a:ea typeface="+mn-lt"/>
              <a:cs typeface="Calibri"/>
            </a:endParaRPr>
          </a:p>
        </p:txBody>
      </p:sp>
      <p:sp>
        <p:nvSpPr>
          <p:cNvPr id="11" name="AutoShape 11"/>
          <p:cNvSpPr/>
          <p:nvPr/>
        </p:nvSpPr>
        <p:spPr>
          <a:xfrm>
            <a:off x="764028" y="4338693"/>
            <a:ext cx="10283186" cy="0"/>
          </a:xfrm>
          <a:prstGeom prst="line">
            <a:avLst/>
          </a:prstGeom>
          <a:ln w="38100" cap="flat">
            <a:solidFill>
              <a:srgbClr val="262F72"/>
            </a:solidFill>
            <a:prstDash val="solid"/>
            <a:headEnd type="none" w="sm" len="sm"/>
            <a:tailEnd type="none" w="sm" len="sm"/>
          </a:ln>
        </p:spPr>
        <p:txBody>
          <a:bodyPr/>
          <a:lstStyle/>
          <a:p>
            <a:endParaRPr lang="en-US"/>
          </a:p>
        </p:txBody>
      </p:sp>
      <p:sp>
        <p:nvSpPr>
          <p:cNvPr id="12" name="TextBox 12"/>
          <p:cNvSpPr txBox="1"/>
          <p:nvPr/>
        </p:nvSpPr>
        <p:spPr>
          <a:xfrm>
            <a:off x="1086117" y="8663104"/>
            <a:ext cx="2511190" cy="738664"/>
          </a:xfrm>
          <a:prstGeom prst="rect">
            <a:avLst/>
          </a:prstGeom>
        </p:spPr>
        <p:txBody>
          <a:bodyPr wrap="square" lIns="0" tIns="0" rIns="0" bIns="0" rtlCol="0" anchor="t">
            <a:spAutoFit/>
          </a:bodyPr>
          <a:lstStyle/>
          <a:p>
            <a:pPr>
              <a:spcBef>
                <a:spcPct val="0"/>
              </a:spcBef>
            </a:pPr>
            <a:r>
              <a:rPr lang="en-US" sz="1600" b="1">
                <a:solidFill>
                  <a:srgbClr val="000000"/>
                </a:solidFill>
                <a:latin typeface="Poppins"/>
                <a:ea typeface="Calibri"/>
                <a:cs typeface="Poppins"/>
              </a:rPr>
              <a:t>Kimberly R. Lyle</a:t>
            </a:r>
          </a:p>
          <a:p>
            <a:pPr>
              <a:spcBef>
                <a:spcPct val="0"/>
              </a:spcBef>
            </a:pPr>
            <a:r>
              <a:rPr lang="en-US" sz="1600" b="1">
                <a:solidFill>
                  <a:srgbClr val="000000"/>
                </a:solidFill>
                <a:latin typeface="Poppins"/>
                <a:ea typeface="Calibri"/>
                <a:cs typeface="Poppins"/>
              </a:rPr>
              <a:t>Chief Executive Officer</a:t>
            </a:r>
          </a:p>
          <a:p>
            <a:pPr>
              <a:spcBef>
                <a:spcPct val="0"/>
              </a:spcBef>
            </a:pPr>
            <a:r>
              <a:rPr lang="en-US" sz="1600" b="1">
                <a:solidFill>
                  <a:srgbClr val="000000"/>
                </a:solidFill>
                <a:latin typeface="Poppins"/>
                <a:ea typeface="Calibri"/>
                <a:cs typeface="Poppins"/>
              </a:rPr>
              <a:t>Dorchester Bay EDC</a:t>
            </a:r>
            <a:endParaRPr lang="en-US" sz="1600" b="1">
              <a:latin typeface="Poppins"/>
              <a:ea typeface="Calibri"/>
              <a:cs typeface="Poppins"/>
            </a:endParaRPr>
          </a:p>
        </p:txBody>
      </p:sp>
      <p:sp>
        <p:nvSpPr>
          <p:cNvPr id="15" name="Freeform 15"/>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2"/>
            <a:stretch>
              <a:fillRect/>
            </a:stretch>
          </a:blipFill>
        </p:spPr>
        <p:txBody>
          <a:bodyPr/>
          <a:lstStyle/>
          <a:p>
            <a:endParaRPr lang="en-US"/>
          </a:p>
        </p:txBody>
      </p:sp>
      <p:grpSp>
        <p:nvGrpSpPr>
          <p:cNvPr id="16" name="Group 16"/>
          <p:cNvGrpSpPr>
            <a:grpSpLocks noChangeAspect="1"/>
          </p:cNvGrpSpPr>
          <p:nvPr/>
        </p:nvGrpSpPr>
        <p:grpSpPr>
          <a:xfrm>
            <a:off x="-430714" y="9023213"/>
            <a:ext cx="1459414" cy="1263787"/>
            <a:chOff x="0" y="0"/>
            <a:chExt cx="4282440" cy="3708400"/>
          </a:xfrm>
        </p:grpSpPr>
        <p:sp>
          <p:nvSpPr>
            <p:cNvPr id="17" name="Freeform 1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18" name="Group 18"/>
          <p:cNvGrpSpPr/>
          <p:nvPr/>
        </p:nvGrpSpPr>
        <p:grpSpPr>
          <a:xfrm rot="5400000">
            <a:off x="20749187" y="3852326"/>
            <a:ext cx="2626025" cy="12967801"/>
            <a:chOff x="0" y="0"/>
            <a:chExt cx="691628" cy="3415388"/>
          </a:xfrm>
        </p:grpSpPr>
        <p:sp>
          <p:nvSpPr>
            <p:cNvPr id="19" name="Freeform 19"/>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20" name="TextBox 20"/>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5400000">
            <a:off x="19899872" y="4339968"/>
            <a:ext cx="2626025" cy="12967801"/>
            <a:chOff x="0" y="0"/>
            <a:chExt cx="691628" cy="3415388"/>
          </a:xfrm>
        </p:grpSpPr>
        <p:sp>
          <p:nvSpPr>
            <p:cNvPr id="22" name="Freeform 22"/>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23" name="TextBox 23"/>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4836317" y="9647140"/>
            <a:ext cx="3365958" cy="409599"/>
          </a:xfrm>
          <a:prstGeom prst="rect">
            <a:avLst/>
          </a:prstGeom>
        </p:spPr>
        <p:txBody>
          <a:bodyPr lIns="0" tIns="0" rIns="0" bIns="0" rtlCol="0" anchor="t">
            <a:spAutoFit/>
          </a:bodyPr>
          <a:lstStyle/>
          <a:p>
            <a:pPr algn="ctr">
              <a:lnSpc>
                <a:spcPts val="3448"/>
              </a:lnSpc>
            </a:pPr>
            <a:r>
              <a:rPr lang="en-US" sz="2300">
                <a:solidFill>
                  <a:srgbClr val="FFFFFF"/>
                </a:solidFill>
                <a:latin typeface="Poppins Bold"/>
              </a:rPr>
              <a:t>2024 Annual Meeting</a:t>
            </a:r>
          </a:p>
        </p:txBody>
      </p:sp>
      <p:pic>
        <p:nvPicPr>
          <p:cNvPr id="14" name="Picture 13" descr="A person with braids smiling&#10;&#10;Description automatically generated">
            <a:extLst>
              <a:ext uri="{FF2B5EF4-FFF2-40B4-BE49-F238E27FC236}">
                <a16:creationId xmlns:a16="http://schemas.microsoft.com/office/drawing/2014/main" id="{387EAC22-8590-60B8-2AC8-9A1D51B59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30" y="5805941"/>
            <a:ext cx="2509817" cy="2509817"/>
          </a:xfrm>
          <a:prstGeom prst="rect">
            <a:avLst/>
          </a:prstGeom>
        </p:spPr>
      </p:pic>
      <p:pic>
        <p:nvPicPr>
          <p:cNvPr id="26" name="Picture 25" descr="A person with long brown hair wearing a blue striped shirt&#10;&#10;Description automatically generated">
            <a:extLst>
              <a:ext uri="{FF2B5EF4-FFF2-40B4-BE49-F238E27FC236}">
                <a16:creationId xmlns:a16="http://schemas.microsoft.com/office/drawing/2014/main" id="{42BC0B31-F9E0-4C67-4049-B6335F3A6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7317" y="5838665"/>
            <a:ext cx="2509817" cy="2509817"/>
          </a:xfrm>
          <a:prstGeom prst="rect">
            <a:avLst/>
          </a:prstGeom>
        </p:spPr>
      </p:pic>
      <p:sp>
        <p:nvSpPr>
          <p:cNvPr id="28" name="TextBox 27">
            <a:extLst>
              <a:ext uri="{FF2B5EF4-FFF2-40B4-BE49-F238E27FC236}">
                <a16:creationId xmlns:a16="http://schemas.microsoft.com/office/drawing/2014/main" id="{65A81744-F52A-40A9-8A16-C64AF746CCE3}"/>
              </a:ext>
            </a:extLst>
          </p:cNvPr>
          <p:cNvSpPr txBox="1"/>
          <p:nvPr/>
        </p:nvSpPr>
        <p:spPr>
          <a:xfrm>
            <a:off x="3913913" y="8584634"/>
            <a:ext cx="4287978" cy="1077218"/>
          </a:xfrm>
          <a:prstGeom prst="rect">
            <a:avLst/>
          </a:prstGeom>
          <a:noFill/>
        </p:spPr>
        <p:txBody>
          <a:bodyPr wrap="square" rtlCol="0">
            <a:spAutoFit/>
          </a:bodyPr>
          <a:lstStyle/>
          <a:p>
            <a:pPr>
              <a:spcBef>
                <a:spcPct val="0"/>
              </a:spcBef>
            </a:pPr>
            <a:r>
              <a:rPr lang="en-US" sz="1600" b="1">
                <a:solidFill>
                  <a:srgbClr val="000000"/>
                </a:solidFill>
                <a:latin typeface="Poppins"/>
                <a:ea typeface="Calibri"/>
                <a:cs typeface="Poppins"/>
              </a:rPr>
              <a:t>Kendra Beaver</a:t>
            </a:r>
          </a:p>
          <a:p>
            <a:pPr>
              <a:spcBef>
                <a:spcPct val="0"/>
              </a:spcBef>
            </a:pPr>
            <a:r>
              <a:rPr lang="en-US" sz="1600" b="1">
                <a:solidFill>
                  <a:srgbClr val="000000"/>
                </a:solidFill>
                <a:latin typeface="Poppins"/>
                <a:ea typeface="Calibri"/>
                <a:cs typeface="Poppins"/>
              </a:rPr>
              <a:t>Climate Justice Coordinator</a:t>
            </a:r>
          </a:p>
          <a:p>
            <a:pPr>
              <a:spcBef>
                <a:spcPct val="0"/>
              </a:spcBef>
            </a:pPr>
            <a:r>
              <a:rPr lang="en-US" sz="1600" b="1">
                <a:solidFill>
                  <a:srgbClr val="000000"/>
                </a:solidFill>
                <a:latin typeface="Poppins"/>
                <a:ea typeface="Calibri"/>
                <a:cs typeface="Poppins"/>
              </a:rPr>
              <a:t>Fairmount </a:t>
            </a:r>
            <a:r>
              <a:rPr lang="en-US" sz="1600" b="1">
                <a:solidFill>
                  <a:srgbClr val="000000"/>
                </a:solidFill>
                <a:latin typeface="Poppins" panose="00000500000000000000" pitchFamily="2" charset="0"/>
                <a:ea typeface="Calibri"/>
                <a:cs typeface="Poppins" panose="00000500000000000000" pitchFamily="2" charset="0"/>
              </a:rPr>
              <a:t>Indigo</a:t>
            </a:r>
            <a:r>
              <a:rPr lang="en-US" sz="1600" b="1">
                <a:solidFill>
                  <a:srgbClr val="000000"/>
                </a:solidFill>
                <a:latin typeface="Poppins"/>
                <a:ea typeface="Calibri"/>
                <a:cs typeface="Poppins"/>
              </a:rPr>
              <a:t> CDC Collaborative</a:t>
            </a:r>
            <a:endParaRPr lang="en-US" sz="1600" b="1">
              <a:latin typeface="Poppins"/>
              <a:ea typeface="Calibri"/>
              <a:cs typeface="Poppins"/>
            </a:endParaRPr>
          </a:p>
          <a:p>
            <a:endParaRPr lang="en-US" sz="1600"/>
          </a:p>
        </p:txBody>
      </p:sp>
      <p:pic>
        <p:nvPicPr>
          <p:cNvPr id="30" name="Picture 29" descr="A person smiling for a selfie&#10;&#10;Description automatically generated">
            <a:extLst>
              <a:ext uri="{FF2B5EF4-FFF2-40B4-BE49-F238E27FC236}">
                <a16:creationId xmlns:a16="http://schemas.microsoft.com/office/drawing/2014/main" id="{1E9D62FE-DD8F-4C97-B9CC-12A4675E60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7046" y="5865235"/>
            <a:ext cx="2576644" cy="2509817"/>
          </a:xfrm>
          <a:prstGeom prst="rect">
            <a:avLst/>
          </a:prstGeom>
        </p:spPr>
      </p:pic>
      <p:sp>
        <p:nvSpPr>
          <p:cNvPr id="31" name="TextBox 30">
            <a:extLst>
              <a:ext uri="{FF2B5EF4-FFF2-40B4-BE49-F238E27FC236}">
                <a16:creationId xmlns:a16="http://schemas.microsoft.com/office/drawing/2014/main" id="{BD2B2BD5-248A-ED3D-5846-FF325AFB6819}"/>
              </a:ext>
            </a:extLst>
          </p:cNvPr>
          <p:cNvSpPr txBox="1"/>
          <p:nvPr/>
        </p:nvSpPr>
        <p:spPr>
          <a:xfrm>
            <a:off x="8071115" y="8663104"/>
            <a:ext cx="2390398" cy="830997"/>
          </a:xfrm>
          <a:prstGeom prst="rect">
            <a:avLst/>
          </a:prstGeom>
          <a:noFill/>
        </p:spPr>
        <p:txBody>
          <a:bodyPr wrap="none" rtlCol="0">
            <a:spAutoFit/>
          </a:bodyPr>
          <a:lstStyle/>
          <a:p>
            <a:r>
              <a:rPr lang="en-US" sz="1600" b="1">
                <a:latin typeface="Poppins" panose="00000500000000000000" pitchFamily="2" charset="0"/>
                <a:cs typeface="Poppins" panose="00000500000000000000" pitchFamily="2" charset="0"/>
              </a:rPr>
              <a:t>Melissa Fales</a:t>
            </a:r>
          </a:p>
          <a:p>
            <a:r>
              <a:rPr lang="en-US" sz="1600" b="1">
                <a:latin typeface="Poppins" panose="00000500000000000000" pitchFamily="2" charset="0"/>
                <a:cs typeface="Poppins" panose="00000500000000000000" pitchFamily="2" charset="0"/>
              </a:rPr>
              <a:t>Executive Director</a:t>
            </a:r>
          </a:p>
          <a:p>
            <a:r>
              <a:rPr lang="en-US" sz="1600" b="1">
                <a:latin typeface="Poppins" panose="00000500000000000000" pitchFamily="2" charset="0"/>
                <a:cs typeface="Poppins" panose="00000500000000000000" pitchFamily="2" charset="0"/>
              </a:rPr>
              <a:t>Quaboag Valley CDC</a:t>
            </a:r>
          </a:p>
        </p:txBody>
      </p:sp>
      <p:sp>
        <p:nvSpPr>
          <p:cNvPr id="34" name="TextBox 33">
            <a:extLst>
              <a:ext uri="{FF2B5EF4-FFF2-40B4-BE49-F238E27FC236}">
                <a16:creationId xmlns:a16="http://schemas.microsoft.com/office/drawing/2014/main" id="{C209D73F-6EF7-45B7-412D-A64D06A1A10D}"/>
              </a:ext>
            </a:extLst>
          </p:cNvPr>
          <p:cNvSpPr txBox="1"/>
          <p:nvPr/>
        </p:nvSpPr>
        <p:spPr>
          <a:xfrm>
            <a:off x="11379932" y="8539993"/>
            <a:ext cx="3349052" cy="830997"/>
          </a:xfrm>
          <a:prstGeom prst="rect">
            <a:avLst/>
          </a:prstGeom>
          <a:noFill/>
        </p:spPr>
        <p:txBody>
          <a:bodyPr wrap="square" lIns="91440" tIns="45720" rIns="91440" bIns="45720" rtlCol="0" anchor="t">
            <a:spAutoFit/>
          </a:bodyPr>
          <a:lstStyle/>
          <a:p>
            <a:r>
              <a:rPr lang="en-US" sz="1600" b="1">
                <a:latin typeface="Poppins"/>
                <a:cs typeface="Poppins"/>
              </a:rPr>
              <a:t>Leo Ruiz Sanchez</a:t>
            </a:r>
          </a:p>
          <a:p>
            <a:r>
              <a:rPr lang="en-US" sz="1600" b="1">
                <a:latin typeface="Poppins"/>
                <a:cs typeface="Poppins"/>
              </a:rPr>
              <a:t>Lead Community Organizer</a:t>
            </a:r>
            <a:endParaRPr lang="en-US" sz="1600" b="1" err="1">
              <a:latin typeface="Poppins" panose="00000500000000000000" pitchFamily="2" charset="0"/>
              <a:cs typeface="Poppins" panose="00000500000000000000" pitchFamily="2" charset="0"/>
            </a:endParaRPr>
          </a:p>
          <a:p>
            <a:r>
              <a:rPr lang="en-US" sz="1600" b="1">
                <a:latin typeface="Poppins"/>
                <a:cs typeface="Poppins"/>
              </a:rPr>
              <a:t>Fenway CDC</a:t>
            </a:r>
          </a:p>
        </p:txBody>
      </p:sp>
      <p:pic>
        <p:nvPicPr>
          <p:cNvPr id="8" name="Picture 7">
            <a:extLst>
              <a:ext uri="{FF2B5EF4-FFF2-40B4-BE49-F238E27FC236}">
                <a16:creationId xmlns:a16="http://schemas.microsoft.com/office/drawing/2014/main" id="{4B92B18E-3908-6FD2-A192-A4F52757F412}"/>
              </a:ext>
            </a:extLst>
          </p:cNvPr>
          <p:cNvPicPr>
            <a:picLocks noChangeAspect="1"/>
          </p:cNvPicPr>
          <p:nvPr/>
        </p:nvPicPr>
        <p:blipFill>
          <a:blip r:embed="rId6" cstate="print">
            <a:extLst>
              <a:ext uri="{28A0092B-C50C-407E-A947-70E740481C1C}">
                <a14:useLocalDpi xmlns:a14="http://schemas.microsoft.com/office/drawing/2010/main" val="0"/>
              </a:ext>
            </a:extLst>
          </a:blip>
          <a:srcRect l="14170" t="2274" r="13600" b="1"/>
          <a:stretch/>
        </p:blipFill>
        <p:spPr>
          <a:xfrm>
            <a:off x="11283810" y="5832998"/>
            <a:ext cx="2527168" cy="2509817"/>
          </a:xfrm>
          <a:prstGeom prst="rect">
            <a:avLst/>
          </a:prstGeom>
        </p:spPr>
      </p:pic>
      <p:sp>
        <p:nvSpPr>
          <p:cNvPr id="6" name="TextBox 5">
            <a:extLst>
              <a:ext uri="{FF2B5EF4-FFF2-40B4-BE49-F238E27FC236}">
                <a16:creationId xmlns:a16="http://schemas.microsoft.com/office/drawing/2014/main" id="{8041D917-4C0B-97A0-BEB2-99C75AA8E657}"/>
              </a:ext>
            </a:extLst>
          </p:cNvPr>
          <p:cNvSpPr txBox="1"/>
          <p:nvPr/>
        </p:nvSpPr>
        <p:spPr>
          <a:xfrm>
            <a:off x="762000" y="4504265"/>
            <a:ext cx="32850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latin typeface="Poppins Ultra-Bold"/>
                <a:cs typeface="Poppins Ultra-Bold"/>
              </a:rPr>
              <a:t>PANEL</a:t>
            </a:r>
          </a:p>
        </p:txBody>
      </p:sp>
    </p:spTree>
    <p:extLst>
      <p:ext uri="{BB962C8B-B14F-4D97-AF65-F5344CB8AC3E}">
        <p14:creationId xmlns:p14="http://schemas.microsoft.com/office/powerpoint/2010/main" val="763573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eople at meeting">
            <a:extLst>
              <a:ext uri="{FF2B5EF4-FFF2-40B4-BE49-F238E27FC236}">
                <a16:creationId xmlns:a16="http://schemas.microsoft.com/office/drawing/2014/main" id="{56984356-B4DA-D720-CC92-A092E3EFA141}"/>
              </a:ext>
            </a:extLst>
          </p:cNvPr>
          <p:cNvPicPr>
            <a:picLocks noChangeAspect="1"/>
          </p:cNvPicPr>
          <p:nvPr/>
        </p:nvPicPr>
        <p:blipFill>
          <a:blip r:embed="rId2">
            <a:alphaModFix amt="12000"/>
          </a:blip>
          <a:stretch>
            <a:fillRect/>
          </a:stretch>
        </p:blipFill>
        <p:spPr>
          <a:xfrm>
            <a:off x="2" y="3161"/>
            <a:ext cx="18287999" cy="10280676"/>
          </a:xfrm>
          <a:prstGeom prst="rect">
            <a:avLst/>
          </a:prstGeom>
        </p:spPr>
      </p:pic>
      <p:sp>
        <p:nvSpPr>
          <p:cNvPr id="3" name="Freeform 3"/>
          <p:cNvSpPr/>
          <p:nvPr/>
        </p:nvSpPr>
        <p:spPr>
          <a:xfrm>
            <a:off x="30079"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352410" y="378883"/>
            <a:ext cx="11743601" cy="1552348"/>
          </a:xfrm>
          <a:prstGeom prst="rect">
            <a:avLst/>
          </a:prstGeom>
        </p:spPr>
        <p:txBody>
          <a:bodyPr lIns="0" tIns="0" rIns="0" bIns="0" rtlCol="0" anchor="t">
            <a:spAutoFit/>
          </a:bodyPr>
          <a:lstStyle/>
          <a:p>
            <a:pPr algn="ctr">
              <a:lnSpc>
                <a:spcPts val="13865"/>
              </a:lnSpc>
              <a:spcBef>
                <a:spcPct val="0"/>
              </a:spcBef>
            </a:pPr>
            <a:r>
              <a:rPr lang="en-US" sz="6000">
                <a:solidFill>
                  <a:srgbClr val="002060"/>
                </a:solidFill>
                <a:latin typeface="Poppins Ultra-Bold"/>
                <a:cs typeface="Poppins Ultra-Bold"/>
              </a:rPr>
              <a:t>BREAKOUT ROOMS</a:t>
            </a:r>
          </a:p>
        </p:txBody>
      </p:sp>
      <p:grpSp>
        <p:nvGrpSpPr>
          <p:cNvPr id="5" name="Group 5"/>
          <p:cNvGrpSpPr>
            <a:grpSpLocks noChangeAspect="1"/>
          </p:cNvGrpSpPr>
          <p:nvPr/>
        </p:nvGrpSpPr>
        <p:grpSpPr>
          <a:xfrm>
            <a:off x="-430714" y="9023213"/>
            <a:ext cx="1459414" cy="126378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7" name="Group 7"/>
          <p:cNvGrpSpPr/>
          <p:nvPr/>
        </p:nvGrpSpPr>
        <p:grpSpPr>
          <a:xfrm rot="5400000">
            <a:off x="20749187" y="3852326"/>
            <a:ext cx="2626025" cy="12967801"/>
            <a:chOff x="0" y="0"/>
            <a:chExt cx="691628" cy="3415388"/>
          </a:xfrm>
        </p:grpSpPr>
        <p:sp>
          <p:nvSpPr>
            <p:cNvPr id="8" name="Freeform 8"/>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9" name="TextBox 9"/>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5400000">
            <a:off x="19899872" y="4339968"/>
            <a:ext cx="2626025" cy="12967801"/>
            <a:chOff x="0" y="0"/>
            <a:chExt cx="691628" cy="3415388"/>
          </a:xfrm>
        </p:grpSpPr>
        <p:sp>
          <p:nvSpPr>
            <p:cNvPr id="11" name="Freeform 11"/>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2" name="TextBox 12"/>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4836317" y="9647140"/>
            <a:ext cx="3365958" cy="409599"/>
          </a:xfrm>
          <a:prstGeom prst="rect">
            <a:avLst/>
          </a:prstGeom>
        </p:spPr>
        <p:txBody>
          <a:bodyPr lIns="0" tIns="0" rIns="0" bIns="0" rtlCol="0" anchor="t">
            <a:spAutoFit/>
          </a:bodyPr>
          <a:lstStyle/>
          <a:p>
            <a:pPr algn="ctr">
              <a:lnSpc>
                <a:spcPts val="3448"/>
              </a:lnSpc>
            </a:pPr>
            <a:r>
              <a:rPr lang="en-US" sz="2300">
                <a:solidFill>
                  <a:srgbClr val="FFFFFF"/>
                </a:solidFill>
                <a:latin typeface="Poppins Bold"/>
              </a:rPr>
              <a:t>2024 Annual Meeting</a:t>
            </a:r>
          </a:p>
        </p:txBody>
      </p:sp>
      <p:sp>
        <p:nvSpPr>
          <p:cNvPr id="14" name="TextBox 13">
            <a:extLst>
              <a:ext uri="{FF2B5EF4-FFF2-40B4-BE49-F238E27FC236}">
                <a16:creationId xmlns:a16="http://schemas.microsoft.com/office/drawing/2014/main" id="{995BBA26-1C2B-16AA-A1ED-737BB8C2A3A5}"/>
              </a:ext>
            </a:extLst>
          </p:cNvPr>
          <p:cNvSpPr txBox="1"/>
          <p:nvPr/>
        </p:nvSpPr>
        <p:spPr>
          <a:xfrm>
            <a:off x="1907006" y="3130215"/>
            <a:ext cx="14473988"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panose="05000000000000000000" pitchFamily="2" charset="2"/>
              <a:buChar char="v"/>
            </a:pPr>
            <a:r>
              <a:rPr lang="en-US" sz="3200">
                <a:latin typeface="Poppins"/>
                <a:cs typeface="Poppins"/>
              </a:rPr>
              <a:t> Wealth Building Programs: How CDCs are addressing the racial wealth gap – </a:t>
            </a:r>
            <a:r>
              <a:rPr lang="en-US" sz="2800" b="1">
                <a:latin typeface="Poppins"/>
                <a:cs typeface="Poppins"/>
              </a:rPr>
              <a:t>Room 401</a:t>
            </a:r>
          </a:p>
          <a:p>
            <a:pPr marL="457200" indent="-457200">
              <a:buFont typeface="Wingdings" panose="05000000000000000000" pitchFamily="2" charset="2"/>
              <a:buChar char="v"/>
            </a:pPr>
            <a:endParaRPr lang="en-US" sz="2800">
              <a:latin typeface="Poppins"/>
              <a:cs typeface="Poppins"/>
            </a:endParaRPr>
          </a:p>
          <a:p>
            <a:pPr marL="457200" indent="-457200">
              <a:buFont typeface="Wingdings" panose="05000000000000000000" pitchFamily="2" charset="2"/>
              <a:buChar char="v"/>
            </a:pPr>
            <a:r>
              <a:rPr lang="en-US" sz="3200">
                <a:latin typeface="Poppins"/>
                <a:cs typeface="Poppins"/>
              </a:rPr>
              <a:t>Local Organizing Around Affordable Housing: How Two CDCs are Flipping the Script </a:t>
            </a:r>
            <a:r>
              <a:rPr lang="en-US" sz="2800">
                <a:latin typeface="Poppins"/>
                <a:cs typeface="Poppins"/>
              </a:rPr>
              <a:t>– </a:t>
            </a:r>
            <a:r>
              <a:rPr lang="en-US" sz="2800" b="1">
                <a:latin typeface="Poppins"/>
                <a:cs typeface="Poppins"/>
              </a:rPr>
              <a:t>Suite A (4th floor)</a:t>
            </a:r>
          </a:p>
          <a:p>
            <a:endParaRPr lang="en-US" sz="2800">
              <a:latin typeface="Poppins"/>
              <a:cs typeface="Poppins"/>
            </a:endParaRPr>
          </a:p>
          <a:p>
            <a:pPr marL="457200" indent="-457200">
              <a:buFont typeface="Wingdings" panose="05000000000000000000" pitchFamily="2" charset="2"/>
              <a:buChar char="v"/>
            </a:pPr>
            <a:r>
              <a:rPr lang="en-US" sz="3200">
                <a:latin typeface="Poppins"/>
                <a:cs typeface="Poppins"/>
              </a:rPr>
              <a:t>The Past, Present and Future of MACDC’s Engagement in the Health Equity Space </a:t>
            </a:r>
            <a:r>
              <a:rPr lang="en-US" sz="2800">
                <a:latin typeface="Poppins"/>
                <a:cs typeface="Poppins"/>
              </a:rPr>
              <a:t>– </a:t>
            </a:r>
            <a:r>
              <a:rPr lang="en-US" sz="2800" b="1">
                <a:latin typeface="Poppins"/>
                <a:cs typeface="Poppins"/>
              </a:rPr>
              <a:t>Ballroom </a:t>
            </a:r>
          </a:p>
          <a:p>
            <a:pPr marL="457200" indent="-457200">
              <a:buFont typeface="Wingdings" panose="05000000000000000000" pitchFamily="2" charset="2"/>
              <a:buChar char="v"/>
            </a:pPr>
            <a:endParaRPr lang="en-US" sz="2800">
              <a:latin typeface="Poppins"/>
              <a:cs typeface="Poppins"/>
            </a:endParaRPr>
          </a:p>
          <a:p>
            <a:pPr marL="457200" indent="-457200">
              <a:buFont typeface="Wingdings" panose="05000000000000000000" pitchFamily="2" charset="2"/>
              <a:buChar char="v"/>
            </a:pPr>
            <a:r>
              <a:rPr lang="en-US" sz="3200">
                <a:latin typeface="Poppins"/>
                <a:cs typeface="Poppins"/>
              </a:rPr>
              <a:t>Collective Action: Racial Equity Peer Group Launch – </a:t>
            </a:r>
            <a:r>
              <a:rPr lang="en-US" sz="2800" b="1">
                <a:latin typeface="Poppins"/>
                <a:cs typeface="Poppins"/>
              </a:rPr>
              <a:t>Room 320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A6DB5-7255-EC94-D898-B1BFD7CBF0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B571B16-F75E-131E-4086-CFF74C54226D}"/>
              </a:ext>
            </a:extLst>
          </p:cNvPr>
          <p:cNvSpPr/>
          <p:nvPr/>
        </p:nvSpPr>
        <p:spPr>
          <a:xfrm>
            <a:off x="-4997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a:lstStyle/>
          <a:p>
            <a:endParaRPr lang="en-US"/>
          </a:p>
        </p:txBody>
      </p:sp>
      <p:sp>
        <p:nvSpPr>
          <p:cNvPr id="3" name="Freeform 3">
            <a:extLst>
              <a:ext uri="{FF2B5EF4-FFF2-40B4-BE49-F238E27FC236}">
                <a16:creationId xmlns:a16="http://schemas.microsoft.com/office/drawing/2014/main" id="{FC1625C8-F2FC-E797-1CCA-2A0294BD5E60}"/>
              </a:ext>
            </a:extLst>
          </p:cNvPr>
          <p:cNvSpPr/>
          <p:nvPr/>
        </p:nvSpPr>
        <p:spPr>
          <a:xfrm>
            <a:off x="34691" y="0"/>
            <a:ext cx="1988019" cy="1491968"/>
          </a:xfrm>
          <a:custGeom>
            <a:avLst/>
            <a:gdLst/>
            <a:ahLst/>
            <a:cxnLst/>
            <a:rect l="l" t="t" r="r" b="b"/>
            <a:pathLst>
              <a:path w="1988019" h="1491968">
                <a:moveTo>
                  <a:pt x="0" y="0"/>
                </a:moveTo>
                <a:lnTo>
                  <a:pt x="1988018" y="0"/>
                </a:lnTo>
                <a:lnTo>
                  <a:pt x="1988018" y="1491968"/>
                </a:lnTo>
                <a:lnTo>
                  <a:pt x="0" y="1491968"/>
                </a:lnTo>
                <a:lnTo>
                  <a:pt x="0" y="0"/>
                </a:lnTo>
                <a:close/>
              </a:path>
            </a:pathLst>
          </a:custGeom>
          <a:blipFill>
            <a:blip r:embed="rId2"/>
            <a:stretch>
              <a:fillRect/>
            </a:stretch>
          </a:blipFill>
        </p:spPr>
        <p:txBody>
          <a:bodyPr/>
          <a:lstStyle/>
          <a:p>
            <a:endParaRPr lang="en-US"/>
          </a:p>
        </p:txBody>
      </p:sp>
      <p:grpSp>
        <p:nvGrpSpPr>
          <p:cNvPr id="7" name="Group 7">
            <a:extLst>
              <a:ext uri="{FF2B5EF4-FFF2-40B4-BE49-F238E27FC236}">
                <a16:creationId xmlns:a16="http://schemas.microsoft.com/office/drawing/2014/main" id="{68995BEE-AD73-FC8B-8FD4-374748905F6F}"/>
              </a:ext>
            </a:extLst>
          </p:cNvPr>
          <p:cNvGrpSpPr>
            <a:grpSpLocks noChangeAspect="1"/>
          </p:cNvGrpSpPr>
          <p:nvPr/>
        </p:nvGrpSpPr>
        <p:grpSpPr>
          <a:xfrm>
            <a:off x="-430714" y="9023213"/>
            <a:ext cx="1459414" cy="1263787"/>
            <a:chOff x="0" y="0"/>
            <a:chExt cx="4282440" cy="3708400"/>
          </a:xfrm>
        </p:grpSpPr>
        <p:sp>
          <p:nvSpPr>
            <p:cNvPr id="8" name="Freeform 8">
              <a:extLst>
                <a:ext uri="{FF2B5EF4-FFF2-40B4-BE49-F238E27FC236}">
                  <a16:creationId xmlns:a16="http://schemas.microsoft.com/office/drawing/2014/main" id="{1515FE1F-163B-5325-E540-AF6F9D4C9A9B}"/>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9" name="Group 9">
            <a:extLst>
              <a:ext uri="{FF2B5EF4-FFF2-40B4-BE49-F238E27FC236}">
                <a16:creationId xmlns:a16="http://schemas.microsoft.com/office/drawing/2014/main" id="{F7EFBC90-04B5-53EF-AA3D-76BF023B2D02}"/>
              </a:ext>
            </a:extLst>
          </p:cNvPr>
          <p:cNvGrpSpPr/>
          <p:nvPr/>
        </p:nvGrpSpPr>
        <p:grpSpPr>
          <a:xfrm rot="5400000">
            <a:off x="20653772" y="3311638"/>
            <a:ext cx="2626025" cy="12967801"/>
            <a:chOff x="0" y="0"/>
            <a:chExt cx="691628" cy="3415388"/>
          </a:xfrm>
        </p:grpSpPr>
        <p:sp>
          <p:nvSpPr>
            <p:cNvPr id="10" name="Freeform 10">
              <a:extLst>
                <a:ext uri="{FF2B5EF4-FFF2-40B4-BE49-F238E27FC236}">
                  <a16:creationId xmlns:a16="http://schemas.microsoft.com/office/drawing/2014/main" id="{44EE0A25-07D1-FB5B-1F17-90C8F6E7C8D1}"/>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11" name="TextBox 11">
              <a:extLst>
                <a:ext uri="{FF2B5EF4-FFF2-40B4-BE49-F238E27FC236}">
                  <a16:creationId xmlns:a16="http://schemas.microsoft.com/office/drawing/2014/main" id="{4565AC2A-BDD3-1322-28A8-5DDC6234A1C2}"/>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2" name="Group 12">
            <a:extLst>
              <a:ext uri="{FF2B5EF4-FFF2-40B4-BE49-F238E27FC236}">
                <a16:creationId xmlns:a16="http://schemas.microsoft.com/office/drawing/2014/main" id="{BED21D3D-2B11-4DC8-37E4-9D5966F88BF5}"/>
              </a:ext>
            </a:extLst>
          </p:cNvPr>
          <p:cNvGrpSpPr/>
          <p:nvPr/>
        </p:nvGrpSpPr>
        <p:grpSpPr>
          <a:xfrm rot="5400000">
            <a:off x="19907823" y="3778777"/>
            <a:ext cx="2626025" cy="12967801"/>
            <a:chOff x="0" y="0"/>
            <a:chExt cx="691628" cy="3415388"/>
          </a:xfrm>
        </p:grpSpPr>
        <p:sp>
          <p:nvSpPr>
            <p:cNvPr id="13" name="Freeform 13">
              <a:extLst>
                <a:ext uri="{FF2B5EF4-FFF2-40B4-BE49-F238E27FC236}">
                  <a16:creationId xmlns:a16="http://schemas.microsoft.com/office/drawing/2014/main" id="{D8832CD0-87B6-C406-3CAB-E9B7C5BB8F16}"/>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4" name="TextBox 14">
              <a:extLst>
                <a:ext uri="{FF2B5EF4-FFF2-40B4-BE49-F238E27FC236}">
                  <a16:creationId xmlns:a16="http://schemas.microsoft.com/office/drawing/2014/main" id="{2A1C9E53-74E0-75EA-067F-5201A417DA2D}"/>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5" name="TextBox 15">
            <a:extLst>
              <a:ext uri="{FF2B5EF4-FFF2-40B4-BE49-F238E27FC236}">
                <a16:creationId xmlns:a16="http://schemas.microsoft.com/office/drawing/2014/main" id="{2F899A84-3830-B833-E46A-8E374F36786E}"/>
              </a:ext>
            </a:extLst>
          </p:cNvPr>
          <p:cNvSpPr txBox="1"/>
          <p:nvPr/>
        </p:nvSpPr>
        <p:spPr>
          <a:xfrm>
            <a:off x="14828605" y="9126784"/>
            <a:ext cx="3365958" cy="409599"/>
          </a:xfrm>
          <a:prstGeom prst="rect">
            <a:avLst/>
          </a:prstGeom>
        </p:spPr>
        <p:txBody>
          <a:bodyPr lIns="0" tIns="0" rIns="0" bIns="0" rtlCol="0" anchor="t">
            <a:spAutoFit/>
          </a:bodyPr>
          <a:lstStyle/>
          <a:p>
            <a:pPr algn="ctr">
              <a:lnSpc>
                <a:spcPts val="3448"/>
              </a:lnSpc>
            </a:pPr>
            <a:r>
              <a:rPr lang="en-US" sz="2300">
                <a:solidFill>
                  <a:srgbClr val="FFFFFF"/>
                </a:solidFill>
                <a:latin typeface="Poppins Bold"/>
              </a:rPr>
              <a:t>2024 Annual Meeting</a:t>
            </a:r>
          </a:p>
        </p:txBody>
      </p:sp>
      <p:sp>
        <p:nvSpPr>
          <p:cNvPr id="17" name="TextBox 16">
            <a:extLst>
              <a:ext uri="{FF2B5EF4-FFF2-40B4-BE49-F238E27FC236}">
                <a16:creationId xmlns:a16="http://schemas.microsoft.com/office/drawing/2014/main" id="{452B5EAD-D945-3D5B-800C-65ADE209DD57}"/>
              </a:ext>
            </a:extLst>
          </p:cNvPr>
          <p:cNvSpPr txBox="1"/>
          <p:nvPr/>
        </p:nvSpPr>
        <p:spPr>
          <a:xfrm>
            <a:off x="461640" y="3339025"/>
            <a:ext cx="17622174" cy="2308324"/>
          </a:xfrm>
          <a:prstGeom prst="rect">
            <a:avLst/>
          </a:prstGeom>
          <a:noFill/>
        </p:spPr>
        <p:txBody>
          <a:bodyPr wrap="square" rtlCol="0">
            <a:spAutoFit/>
          </a:bodyPr>
          <a:lstStyle/>
          <a:p>
            <a:pPr algn="ctr"/>
            <a:r>
              <a:rPr lang="en-US" sz="7200">
                <a:solidFill>
                  <a:srgbClr val="002060"/>
                </a:solidFill>
                <a:latin typeface="Poppins Bold" panose="00000800000000000000" charset="0"/>
                <a:cs typeface="Poppins Bold" panose="00000800000000000000" charset="0"/>
              </a:rPr>
              <a:t>2025-2026 </a:t>
            </a:r>
          </a:p>
          <a:p>
            <a:pPr algn="ctr"/>
            <a:r>
              <a:rPr lang="en-US" sz="7200">
                <a:solidFill>
                  <a:srgbClr val="002060"/>
                </a:solidFill>
                <a:latin typeface="Poppins Bold" panose="00000800000000000000" charset="0"/>
                <a:cs typeface="Poppins Bold" panose="00000800000000000000" charset="0"/>
              </a:rPr>
              <a:t>MACDC BOARD ELECTION</a:t>
            </a:r>
          </a:p>
        </p:txBody>
      </p:sp>
    </p:spTree>
    <p:extLst>
      <p:ext uri="{BB962C8B-B14F-4D97-AF65-F5344CB8AC3E}">
        <p14:creationId xmlns:p14="http://schemas.microsoft.com/office/powerpoint/2010/main" val="2515188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3382488" y="-628762"/>
            <a:ext cx="11743601" cy="3322576"/>
          </a:xfrm>
          <a:prstGeom prst="rect">
            <a:avLst/>
          </a:prstGeom>
        </p:spPr>
        <p:txBody>
          <a:bodyPr lIns="0" tIns="0" rIns="0" bIns="0" rtlCol="0" anchor="t">
            <a:spAutoFit/>
          </a:bodyPr>
          <a:lstStyle/>
          <a:p>
            <a:pPr algn="ctr">
              <a:lnSpc>
                <a:spcPts val="13865"/>
              </a:lnSpc>
              <a:spcBef>
                <a:spcPct val="0"/>
              </a:spcBef>
            </a:pPr>
            <a:r>
              <a:rPr lang="en-US" sz="5500">
                <a:solidFill>
                  <a:srgbClr val="002060"/>
                </a:solidFill>
                <a:latin typeface="Poppins Ultra-Bold"/>
                <a:ea typeface="+mn-lt"/>
                <a:cs typeface="+mn-lt"/>
              </a:rPr>
              <a:t>2025-2026 MACDC BOARD</a:t>
            </a:r>
            <a:r>
              <a:rPr lang="en-US" sz="5700">
                <a:solidFill>
                  <a:srgbClr val="002060"/>
                </a:solidFill>
                <a:latin typeface="Poppins Ultra-Bold"/>
                <a:ea typeface="+mn-lt"/>
                <a:cs typeface="+mn-lt"/>
              </a:rPr>
              <a:t> NOMINATIONS</a:t>
            </a:r>
            <a:endParaRPr lang="en-US" sz="5700">
              <a:latin typeface="Poppins Ultra-Bold"/>
              <a:cs typeface="Poppins Ultra-Bold"/>
            </a:endParaRPr>
          </a:p>
        </p:txBody>
      </p:sp>
      <p:grpSp>
        <p:nvGrpSpPr>
          <p:cNvPr id="5" name="Group 5"/>
          <p:cNvGrpSpPr>
            <a:grpSpLocks noChangeAspect="1"/>
          </p:cNvGrpSpPr>
          <p:nvPr/>
        </p:nvGrpSpPr>
        <p:grpSpPr>
          <a:xfrm>
            <a:off x="-430714" y="9023213"/>
            <a:ext cx="1459414" cy="126378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sp>
        <p:nvSpPr>
          <p:cNvPr id="12" name="TextBox 12"/>
          <p:cNvSpPr txBox="1"/>
          <p:nvPr/>
        </p:nvSpPr>
        <p:spPr>
          <a:xfrm rot="5400000">
            <a:off x="20008368" y="4231472"/>
            <a:ext cx="2626025" cy="13184792"/>
          </a:xfrm>
          <a:prstGeom prst="rect">
            <a:avLst/>
          </a:prstGeom>
        </p:spPr>
        <p:txBody>
          <a:bodyPr lIns="50800" tIns="50800" rIns="50800" bIns="50800" rtlCol="0" anchor="ctr"/>
          <a:lstStyle/>
          <a:p>
            <a:pPr algn="ctr">
              <a:lnSpc>
                <a:spcPts val="2659"/>
              </a:lnSpc>
            </a:pPr>
            <a:endParaRPr/>
          </a:p>
        </p:txBody>
      </p:sp>
      <p:sp>
        <p:nvSpPr>
          <p:cNvPr id="14" name="TextBox 13">
            <a:extLst>
              <a:ext uri="{FF2B5EF4-FFF2-40B4-BE49-F238E27FC236}">
                <a16:creationId xmlns:a16="http://schemas.microsoft.com/office/drawing/2014/main" id="{995BBA26-1C2B-16AA-A1ED-737BB8C2A3A5}"/>
              </a:ext>
            </a:extLst>
          </p:cNvPr>
          <p:cNvSpPr txBox="1"/>
          <p:nvPr/>
        </p:nvSpPr>
        <p:spPr>
          <a:xfrm>
            <a:off x="1907006" y="3130215"/>
            <a:ext cx="144739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sz="2800">
              <a:latin typeface="Poppins"/>
              <a:cs typeface="Poppins"/>
            </a:endParaRPr>
          </a:p>
        </p:txBody>
      </p:sp>
      <p:graphicFrame>
        <p:nvGraphicFramePr>
          <p:cNvPr id="16" name="Table 15">
            <a:extLst>
              <a:ext uri="{FF2B5EF4-FFF2-40B4-BE49-F238E27FC236}">
                <a16:creationId xmlns:a16="http://schemas.microsoft.com/office/drawing/2014/main" id="{DFCDE650-20A0-1223-BBAA-D419BA6A225C}"/>
              </a:ext>
            </a:extLst>
          </p:cNvPr>
          <p:cNvGraphicFramePr>
            <a:graphicFrameLocks noGrp="1"/>
          </p:cNvGraphicFramePr>
          <p:nvPr>
            <p:extLst>
              <p:ext uri="{D42A27DB-BD31-4B8C-83A1-F6EECF244321}">
                <p14:modId xmlns:p14="http://schemas.microsoft.com/office/powerpoint/2010/main" val="2155705900"/>
              </p:ext>
            </p:extLst>
          </p:nvPr>
        </p:nvGraphicFramePr>
        <p:xfrm>
          <a:off x="1661295" y="872289"/>
          <a:ext cx="15972818" cy="9418320"/>
        </p:xfrm>
        <a:graphic>
          <a:graphicData uri="http://schemas.openxmlformats.org/drawingml/2006/table">
            <a:tbl>
              <a:tblPr firstRow="1" bandRow="1">
                <a:tableStyleId>{B301B821-A1FF-4177-AEE7-76D212191A09}</a:tableStyleId>
              </a:tblPr>
              <a:tblGrid>
                <a:gridCol w="8012594">
                  <a:extLst>
                    <a:ext uri="{9D8B030D-6E8A-4147-A177-3AD203B41FA5}">
                      <a16:colId xmlns:a16="http://schemas.microsoft.com/office/drawing/2014/main" val="3650849253"/>
                    </a:ext>
                  </a:extLst>
                </a:gridCol>
                <a:gridCol w="7960224">
                  <a:extLst>
                    <a:ext uri="{9D8B030D-6E8A-4147-A177-3AD203B41FA5}">
                      <a16:colId xmlns:a16="http://schemas.microsoft.com/office/drawing/2014/main" val="1643888842"/>
                    </a:ext>
                  </a:extLst>
                </a:gridCol>
              </a:tblGrid>
              <a:tr h="1751692">
                <a:tc>
                  <a:txBody>
                    <a:bodyPr/>
                    <a:lstStyle/>
                    <a:p>
                      <a:pPr fontAlgn="ctr"/>
                      <a:endParaRPr lang="en-US" sz="2000">
                        <a:effectLst/>
                        <a:latin typeface="Poppins Ultra-Bold"/>
                      </a:endParaRPr>
                    </a:p>
                    <a:p>
                      <a:pPr algn="ctr" rtl="0" fontAlgn="base"/>
                      <a:r>
                        <a:rPr lang="en-US" sz="2400">
                          <a:effectLst/>
                          <a:latin typeface="Poppins Ultra-Bold"/>
                        </a:rPr>
                        <a:t>BOARD MEMBERS UP FOR RE-ELECTION AND NEW MEMBERS</a:t>
                      </a:r>
                    </a:p>
                    <a:p>
                      <a:pPr algn="ctr" rtl="0" fontAlgn="base"/>
                      <a:r>
                        <a:rPr lang="en-US" sz="2400">
                          <a:effectLst/>
                          <a:latin typeface="Poppins Ultra-Bold"/>
                        </a:rPr>
                        <a:t>(TO SERVE THROUGH FALL 2026) </a:t>
                      </a:r>
                    </a:p>
                    <a:p>
                      <a:pPr algn="ctr" rtl="0" fontAlgn="base"/>
                      <a:endParaRPr lang="en-US" sz="2000">
                        <a:effectLst/>
                        <a:latin typeface="Poppins Ultra-Bold"/>
                      </a:endParaRPr>
                    </a:p>
                  </a:txBody>
                  <a:tcPr anchor="ctr">
                    <a:solidFill>
                      <a:schemeClr val="tx2"/>
                    </a:solidFill>
                  </a:tcPr>
                </a:tc>
                <a:tc>
                  <a:txBody>
                    <a:bodyPr/>
                    <a:lstStyle/>
                    <a:p>
                      <a:pPr algn="ctr" rtl="0" fontAlgn="base"/>
                      <a:r>
                        <a:rPr lang="en-US" sz="2400">
                          <a:effectLst/>
                          <a:latin typeface="Poppins Ultra-Bold"/>
                        </a:rPr>
                        <a:t>RETURNING BOARD MEMBERS  </a:t>
                      </a:r>
                      <a:endParaRPr lang="en-US" sz="2400"/>
                    </a:p>
                    <a:p>
                      <a:pPr algn="ctr" rtl="0" fontAlgn="base"/>
                      <a:r>
                        <a:rPr lang="en-US" sz="2400">
                          <a:effectLst/>
                          <a:latin typeface="Poppins Ultra-Bold"/>
                        </a:rPr>
                        <a:t>TO SERVE THROUGH FALL 2025 </a:t>
                      </a:r>
                    </a:p>
                  </a:txBody>
                  <a:tcPr anchor="ctr">
                    <a:solidFill>
                      <a:schemeClr val="tx2"/>
                    </a:solidFill>
                  </a:tcPr>
                </a:tc>
                <a:extLst>
                  <a:ext uri="{0D108BD9-81ED-4DB2-BD59-A6C34878D82A}">
                    <a16:rowId xmlns:a16="http://schemas.microsoft.com/office/drawing/2014/main" val="3565450773"/>
                  </a:ext>
                </a:extLst>
              </a:tr>
              <a:tr h="4542522">
                <a:tc>
                  <a:txBody>
                    <a:bodyPr/>
                    <a:lstStyle/>
                    <a:p>
                      <a:pPr fontAlgn="t"/>
                      <a:endParaRPr lang="en-US" sz="2000">
                        <a:effectLst/>
                        <a:latin typeface="Poppins"/>
                      </a:endParaRPr>
                    </a:p>
                    <a:p>
                      <a:pPr marL="342900" lvl="0" indent="-342900" algn="l" rtl="0" fontAlgn="base">
                        <a:buFont typeface="+mj-lt"/>
                        <a:buAutoNum type="arabicPeriod"/>
                      </a:pPr>
                      <a:r>
                        <a:rPr lang="en-US" sz="2400">
                          <a:effectLst/>
                          <a:latin typeface="Poppins"/>
                        </a:rPr>
                        <a:t>Colleen Loveless, Revitalize CDC (West) </a:t>
                      </a:r>
                    </a:p>
                    <a:p>
                      <a:pPr marL="342900" lvl="0" indent="-342900" algn="l" rtl="0" fontAlgn="base">
                        <a:buFont typeface="+mj-lt"/>
                        <a:buAutoNum type="arabicPeriod" startAt="2"/>
                      </a:pPr>
                      <a:r>
                        <a:rPr lang="en-US" sz="2400">
                          <a:effectLst/>
                          <a:latin typeface="Poppins"/>
                        </a:rPr>
                        <a:t>Rafael Mares, The Neighborhood Developers (Greater Boston) </a:t>
                      </a:r>
                    </a:p>
                    <a:p>
                      <a:pPr marL="342900" lvl="0" indent="-342900" algn="l" rtl="0" fontAlgn="base">
                        <a:buFont typeface="+mj-lt"/>
                        <a:buAutoNum type="arabicPeriod" startAt="3"/>
                      </a:pPr>
                      <a:r>
                        <a:rPr lang="en-US" sz="2400">
                          <a:effectLst/>
                          <a:latin typeface="Poppins"/>
                        </a:rPr>
                        <a:t>Gonzalo Puigbo, Somerville CC (Greater Boston) </a:t>
                      </a:r>
                    </a:p>
                    <a:p>
                      <a:pPr marL="342900" lvl="0" indent="-342900" algn="l" rtl="0" fontAlgn="base">
                        <a:buFont typeface="+mj-lt"/>
                        <a:buAutoNum type="arabicPeriod" startAt="4"/>
                      </a:pPr>
                      <a:r>
                        <a:rPr lang="en-US" sz="2400">
                          <a:effectLst/>
                          <a:latin typeface="Poppins"/>
                        </a:rPr>
                        <a:t>Suneeth John, Fenway CDC (Boston)  </a:t>
                      </a:r>
                    </a:p>
                    <a:p>
                      <a:pPr marL="342900" lvl="0" indent="-342900" algn="l" rtl="0" fontAlgn="base">
                        <a:buFont typeface="+mj-lt"/>
                        <a:buAutoNum type="arabicPeriod" startAt="5"/>
                      </a:pPr>
                      <a:r>
                        <a:rPr lang="en-US" sz="2400">
                          <a:effectLst/>
                          <a:latin typeface="Poppins"/>
                        </a:rPr>
                        <a:t>Teronda Ellis, JPNDC (Boston)</a:t>
                      </a:r>
                    </a:p>
                    <a:p>
                      <a:pPr marL="342900" lvl="0" indent="-342900" algn="l" rtl="0" fontAlgn="base">
                        <a:buFont typeface="+mj-lt"/>
                        <a:buAutoNum type="arabicPeriod" startAt="6"/>
                      </a:pPr>
                      <a:r>
                        <a:rPr lang="en-US" sz="2400">
                          <a:effectLst/>
                          <a:latin typeface="Poppins"/>
                        </a:rPr>
                        <a:t>Erika Hernandez, ACT Lawrence (Northeast)</a:t>
                      </a:r>
                    </a:p>
                    <a:p>
                      <a:pPr marL="342900" lvl="0" indent="-342900" algn="l" rtl="0" fontAlgn="base">
                        <a:buFont typeface="+mj-lt"/>
                        <a:buAutoNum type="arabicPeriod" startAt="7"/>
                      </a:pPr>
                      <a:r>
                        <a:rPr lang="en-US" sz="2400">
                          <a:effectLst/>
                          <a:latin typeface="Poppins"/>
                        </a:rPr>
                        <a:t>Alexis Breitnecher, Valley CDC (at-large)</a:t>
                      </a:r>
                    </a:p>
                    <a:p>
                      <a:pPr marL="342900" lvl="0" indent="-342900" algn="l">
                        <a:buAutoNum type="arabicPeriod" startAt="7"/>
                      </a:pPr>
                      <a:endParaRPr lang="en-US" sz="2400">
                        <a:effectLst/>
                        <a:latin typeface="Poppins"/>
                      </a:endParaRPr>
                    </a:p>
                    <a:p>
                      <a:pPr marL="342900" lvl="0" indent="-342900" algn="l">
                        <a:buAutoNum type="arabicPeriod" startAt="7"/>
                      </a:pPr>
                      <a:endParaRPr lang="en-US"/>
                    </a:p>
                  </a:txBody>
                  <a:tcPr>
                    <a:solidFill>
                      <a:schemeClr val="bg1"/>
                    </a:solidFill>
                  </a:tcPr>
                </a:tc>
                <a:tc>
                  <a:txBody>
                    <a:bodyPr/>
                    <a:lstStyle/>
                    <a:p>
                      <a:pPr fontAlgn="t"/>
                      <a:endParaRPr lang="en-US" sz="2000">
                        <a:effectLst/>
                        <a:latin typeface="Poppins"/>
                      </a:endParaRPr>
                    </a:p>
                    <a:p>
                      <a:pPr marL="0" lvl="0" indent="0" algn="l" rtl="0">
                        <a:buFont typeface="+mj-lt"/>
                        <a:buNone/>
                      </a:pPr>
                      <a:r>
                        <a:rPr lang="en-US" sz="2400">
                          <a:effectLst/>
                          <a:latin typeface="Poppins"/>
                        </a:rPr>
                        <a:t>8. Gail Latimore, Codman Square NDC (Boston)</a:t>
                      </a:r>
                    </a:p>
                    <a:p>
                      <a:pPr marL="0" lvl="0" indent="0" algn="l">
                        <a:buFont typeface="+mj-lt"/>
                        <a:buNone/>
                      </a:pPr>
                      <a:r>
                        <a:rPr lang="en-US" sz="2400">
                          <a:effectLst/>
                          <a:latin typeface="Poppins"/>
                        </a:rPr>
                        <a:t>9. Marc Dohan, NewVue Communities (Central)</a:t>
                      </a:r>
                      <a:endParaRPr lang="en-US"/>
                    </a:p>
                    <a:p>
                      <a:pPr marL="0" lvl="0" indent="0" algn="l" rtl="0" fontAlgn="base">
                        <a:buFont typeface="+mj-lt"/>
                        <a:buNone/>
                      </a:pPr>
                      <a:r>
                        <a:rPr lang="en-US" sz="2400">
                          <a:effectLst/>
                          <a:latin typeface="Poppins"/>
                        </a:rPr>
                        <a:t>10. Robert Corley, NeighborWorks Housing Solutions (Southeast)</a:t>
                      </a:r>
                    </a:p>
                    <a:p>
                      <a:pPr marL="0" lvl="0" indent="0" algn="l" rtl="0" fontAlgn="base">
                        <a:buFont typeface="+mj-lt"/>
                        <a:buNone/>
                      </a:pPr>
                      <a:r>
                        <a:rPr lang="en-US" sz="2400">
                          <a:effectLst/>
                          <a:latin typeface="Poppins"/>
                        </a:rPr>
                        <a:t>11.  David Christopolis, Hilltown CDC (West)</a:t>
                      </a:r>
                    </a:p>
                    <a:p>
                      <a:pPr marL="342900" lvl="0" indent="-342900" algn="l" rtl="0" fontAlgn="base">
                        <a:buFont typeface="+mj-lt"/>
                        <a:buAutoNum type="arabicPeriod" startAt="12"/>
                      </a:pPr>
                      <a:r>
                        <a:rPr lang="en-US" sz="2400">
                          <a:effectLst/>
                          <a:latin typeface="Poppins"/>
                        </a:rPr>
                        <a:t> Angie Liou, Asian CDC (at-large)</a:t>
                      </a:r>
                    </a:p>
                    <a:p>
                      <a:pPr marL="342900" lvl="0" indent="-342900" algn="l" rtl="0" fontAlgn="base">
                        <a:buFont typeface="+mj-lt"/>
                        <a:buAutoNum type="arabicPeriod" startAt="12"/>
                      </a:pPr>
                      <a:r>
                        <a:rPr lang="en-US" sz="2400">
                          <a:effectLst/>
                          <a:latin typeface="Poppins"/>
                        </a:rPr>
                        <a:t> Kimberly Lyle, Dorchester Bay EDC (Boston)</a:t>
                      </a:r>
                    </a:p>
                    <a:p>
                      <a:pPr marL="342900" lvl="0" indent="-342900" algn="l" rtl="0" fontAlgn="base">
                        <a:buFont typeface="+mj-lt"/>
                        <a:buAutoNum type="arabicPeriod" startAt="12"/>
                      </a:pPr>
                      <a:r>
                        <a:rPr lang="en-US" sz="2400">
                          <a:effectLst/>
                          <a:latin typeface="Poppins"/>
                        </a:rPr>
                        <a:t> Emilio Dorcely, Urban Edge (Boston)</a:t>
                      </a:r>
                    </a:p>
                    <a:p>
                      <a:pPr marL="342900" lvl="0" indent="-342900" algn="l" rtl="0" fontAlgn="base">
                        <a:buFont typeface="+mj-lt"/>
                        <a:buAutoNum type="arabicPeriod" startAt="12"/>
                      </a:pPr>
                      <a:r>
                        <a:rPr lang="en-US" sz="2400">
                          <a:effectLst/>
                          <a:latin typeface="Poppins"/>
                        </a:rPr>
                        <a:t> Jay Coburn, Community Development Partnership (Southeast) </a:t>
                      </a:r>
                    </a:p>
                    <a:p>
                      <a:pPr algn="l" rtl="0" fontAlgn="base"/>
                      <a:endParaRPr lang="en-US" sz="2000">
                        <a:effectLst/>
                        <a:latin typeface="Poppins"/>
                      </a:endParaRPr>
                    </a:p>
                    <a:p>
                      <a:pPr algn="l" rtl="0" fontAlgn="base"/>
                      <a:endParaRPr lang="en-US" sz="2000">
                        <a:effectLst/>
                        <a:latin typeface="Poppins"/>
                      </a:endParaRPr>
                    </a:p>
                  </a:txBody>
                  <a:tcPr>
                    <a:solidFill>
                      <a:schemeClr val="bg1"/>
                    </a:solidFill>
                  </a:tcPr>
                </a:tc>
                <a:extLst>
                  <a:ext uri="{0D108BD9-81ED-4DB2-BD59-A6C34878D82A}">
                    <a16:rowId xmlns:a16="http://schemas.microsoft.com/office/drawing/2014/main" val="403568439"/>
                  </a:ext>
                </a:extLst>
              </a:tr>
              <a:tr h="964916">
                <a:tc gridSpan="2">
                  <a:txBody>
                    <a:bodyPr/>
                    <a:lstStyle/>
                    <a:p>
                      <a:pPr fontAlgn="t"/>
                      <a:endParaRPr lang="en-US">
                        <a:effectLst/>
                      </a:endParaRPr>
                    </a:p>
                    <a:p>
                      <a:pPr algn="ctr" rtl="0" fontAlgn="base"/>
                      <a:r>
                        <a:rPr lang="en-US" sz="3200">
                          <a:solidFill>
                            <a:schemeClr val="bg1"/>
                          </a:solidFill>
                          <a:effectLst/>
                          <a:latin typeface="Poppins Ultra-Bold"/>
                        </a:rPr>
                        <a:t>MACDC OFFICERS </a:t>
                      </a:r>
                    </a:p>
                  </a:txBody>
                  <a:tcPr>
                    <a:solidFill>
                      <a:schemeClr val="tx2"/>
                    </a:solidFill>
                  </a:tcPr>
                </a:tc>
                <a:tc hMerge="1">
                  <a:txBody>
                    <a:bodyPr/>
                    <a:lstStyle/>
                    <a:p>
                      <a:endParaRPr lang="en-US"/>
                    </a:p>
                  </a:txBody>
                  <a:tcPr marL="0" marR="0" marT="0" marB="0" horzOverflow="overflow"/>
                </a:tc>
                <a:extLst>
                  <a:ext uri="{0D108BD9-81ED-4DB2-BD59-A6C34878D82A}">
                    <a16:rowId xmlns:a16="http://schemas.microsoft.com/office/drawing/2014/main" val="4122316740"/>
                  </a:ext>
                </a:extLst>
              </a:tr>
              <a:tr h="1914991">
                <a:tc gridSpan="2">
                  <a:txBody>
                    <a:bodyPr/>
                    <a:lstStyle/>
                    <a:p>
                      <a:pPr fontAlgn="t"/>
                      <a:endParaRPr lang="en-US">
                        <a:effectLst/>
                      </a:endParaRPr>
                    </a:p>
                    <a:p>
                      <a:pPr lvl="0" algn="ctr" rtl="0">
                        <a:buNone/>
                      </a:pPr>
                      <a:r>
                        <a:rPr lang="en-US" sz="2400">
                          <a:effectLst/>
                          <a:latin typeface="Poppins"/>
                        </a:rPr>
                        <a:t>Chair – Emilio Dorcely, Urban Edge </a:t>
                      </a:r>
                      <a:endParaRPr lang="en-US" sz="2400"/>
                    </a:p>
                    <a:p>
                      <a:pPr algn="ctr" rtl="0" fontAlgn="base"/>
                      <a:r>
                        <a:rPr lang="en-US" sz="2400">
                          <a:effectLst/>
                          <a:latin typeface="Poppins"/>
                        </a:rPr>
                        <a:t>Vice Chair – Kimberly R. Lyle, Dorchester Bay EDC </a:t>
                      </a:r>
                    </a:p>
                    <a:p>
                      <a:pPr algn="ctr" rtl="0" fontAlgn="base"/>
                      <a:r>
                        <a:rPr lang="en-US" sz="2400">
                          <a:effectLst/>
                          <a:latin typeface="Poppins"/>
                        </a:rPr>
                        <a:t>Treasurer – Gonzalo </a:t>
                      </a:r>
                      <a:r>
                        <a:rPr lang="en-US" sz="2400" err="1">
                          <a:effectLst/>
                          <a:latin typeface="Poppins"/>
                        </a:rPr>
                        <a:t>Puigbo</a:t>
                      </a:r>
                      <a:r>
                        <a:rPr lang="en-US" sz="2400">
                          <a:effectLst/>
                          <a:latin typeface="Poppins"/>
                        </a:rPr>
                        <a:t>, Somerville CC </a:t>
                      </a:r>
                    </a:p>
                    <a:p>
                      <a:pPr algn="ctr" rtl="0" fontAlgn="base"/>
                      <a:r>
                        <a:rPr lang="en-US" sz="2400">
                          <a:effectLst/>
                          <a:latin typeface="Poppins"/>
                        </a:rPr>
                        <a:t>Clerk – Rafael Mares, The Neighborhood Developers</a:t>
                      </a:r>
                    </a:p>
                  </a:txBody>
                  <a:tcPr>
                    <a:solidFill>
                      <a:schemeClr val="bg1"/>
                    </a:solidFill>
                  </a:tcPr>
                </a:tc>
                <a:tc hMerge="1">
                  <a:txBody>
                    <a:bodyPr/>
                    <a:lstStyle/>
                    <a:p>
                      <a:endParaRPr lang="en-US"/>
                    </a:p>
                  </a:txBody>
                  <a:tcPr marL="0" marR="0" marT="0" marB="0" horzOverflow="overflow"/>
                </a:tc>
                <a:extLst>
                  <a:ext uri="{0D108BD9-81ED-4DB2-BD59-A6C34878D82A}">
                    <a16:rowId xmlns:a16="http://schemas.microsoft.com/office/drawing/2014/main" val="2377642367"/>
                  </a:ext>
                </a:extLst>
              </a:tr>
            </a:tbl>
          </a:graphicData>
        </a:graphic>
      </p:graphicFrame>
    </p:spTree>
    <p:extLst>
      <p:ext uri="{BB962C8B-B14F-4D97-AF65-F5344CB8AC3E}">
        <p14:creationId xmlns:p14="http://schemas.microsoft.com/office/powerpoint/2010/main" val="814453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4691" y="0"/>
            <a:ext cx="1988019" cy="1491968"/>
          </a:xfrm>
          <a:custGeom>
            <a:avLst/>
            <a:gdLst/>
            <a:ahLst/>
            <a:cxnLst/>
            <a:rect l="l" t="t" r="r" b="b"/>
            <a:pathLst>
              <a:path w="1988019" h="1491968">
                <a:moveTo>
                  <a:pt x="0" y="0"/>
                </a:moveTo>
                <a:lnTo>
                  <a:pt x="1988018" y="0"/>
                </a:lnTo>
                <a:lnTo>
                  <a:pt x="1988018" y="1491968"/>
                </a:lnTo>
                <a:lnTo>
                  <a:pt x="0" y="1491968"/>
                </a:lnTo>
                <a:lnTo>
                  <a:pt x="0" y="0"/>
                </a:lnTo>
                <a:close/>
              </a:path>
            </a:pathLst>
          </a:custGeom>
          <a:blipFill>
            <a:blip r:embed="rId2"/>
            <a:stretch>
              <a:fillRect/>
            </a:stretch>
          </a:blipFill>
        </p:spPr>
        <p:txBody>
          <a:bodyPr/>
          <a:lstStyle/>
          <a:p>
            <a:endParaRPr lang="en-US"/>
          </a:p>
        </p:txBody>
      </p:sp>
      <p:grpSp>
        <p:nvGrpSpPr>
          <p:cNvPr id="4" name="Group 4"/>
          <p:cNvGrpSpPr>
            <a:grpSpLocks noChangeAspect="1"/>
          </p:cNvGrpSpPr>
          <p:nvPr/>
        </p:nvGrpSpPr>
        <p:grpSpPr>
          <a:xfrm>
            <a:off x="-430714" y="9023213"/>
            <a:ext cx="1459414" cy="1263787"/>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6" name="Group 6"/>
          <p:cNvGrpSpPr/>
          <p:nvPr/>
        </p:nvGrpSpPr>
        <p:grpSpPr>
          <a:xfrm rot="5400000">
            <a:off x="20749187" y="3852326"/>
            <a:ext cx="2626025" cy="12967801"/>
            <a:chOff x="0" y="0"/>
            <a:chExt cx="691628" cy="3415388"/>
          </a:xfrm>
        </p:grpSpPr>
        <p:sp>
          <p:nvSpPr>
            <p:cNvPr id="7" name="Freeform 7"/>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8" name="TextBox 8"/>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5400000">
            <a:off x="19899872" y="4339968"/>
            <a:ext cx="2626025" cy="12967801"/>
            <a:chOff x="0" y="0"/>
            <a:chExt cx="691628" cy="3415388"/>
          </a:xfrm>
        </p:grpSpPr>
        <p:sp>
          <p:nvSpPr>
            <p:cNvPr id="10" name="Freeform 10"/>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1" name="TextBox 11"/>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98368" y="2228980"/>
            <a:ext cx="4815707" cy="1095722"/>
          </a:xfrm>
          <a:custGeom>
            <a:avLst/>
            <a:gdLst/>
            <a:ahLst/>
            <a:cxnLst/>
            <a:rect l="l" t="t" r="r" b="b"/>
            <a:pathLst>
              <a:path w="4898081" h="1096661">
                <a:moveTo>
                  <a:pt x="0" y="0"/>
                </a:moveTo>
                <a:lnTo>
                  <a:pt x="4898081" y="0"/>
                </a:lnTo>
                <a:lnTo>
                  <a:pt x="4898081" y="1096661"/>
                </a:lnTo>
                <a:lnTo>
                  <a:pt x="0" y="1096661"/>
                </a:lnTo>
                <a:lnTo>
                  <a:pt x="0" y="0"/>
                </a:lnTo>
                <a:close/>
              </a:path>
            </a:pathLst>
          </a:custGeom>
          <a:blipFill>
            <a:blip r:embed="rId3"/>
            <a:stretch>
              <a:fillRect t="-77792" b="-73439"/>
            </a:stretch>
          </a:blipFill>
        </p:spPr>
        <p:txBody>
          <a:bodyPr/>
          <a:lstStyle/>
          <a:p>
            <a:endParaRPr lang="en-US"/>
          </a:p>
        </p:txBody>
      </p:sp>
      <p:sp>
        <p:nvSpPr>
          <p:cNvPr id="19" name="Freeform 19"/>
          <p:cNvSpPr/>
          <p:nvPr/>
        </p:nvSpPr>
        <p:spPr>
          <a:xfrm>
            <a:off x="11357969" y="2556298"/>
            <a:ext cx="6306626" cy="1106328"/>
          </a:xfrm>
          <a:custGeom>
            <a:avLst/>
            <a:gdLst/>
            <a:ahLst/>
            <a:cxnLst/>
            <a:rect l="l" t="t" r="r" b="b"/>
            <a:pathLst>
              <a:path w="6162693" h="1080928">
                <a:moveTo>
                  <a:pt x="0" y="0"/>
                </a:moveTo>
                <a:lnTo>
                  <a:pt x="6162693" y="0"/>
                </a:lnTo>
                <a:lnTo>
                  <a:pt x="6162693" y="1080928"/>
                </a:lnTo>
                <a:lnTo>
                  <a:pt x="0" y="1080928"/>
                </a:lnTo>
                <a:lnTo>
                  <a:pt x="0" y="0"/>
                </a:lnTo>
                <a:close/>
              </a:path>
            </a:pathLst>
          </a:custGeom>
          <a:blipFill>
            <a:blip r:embed="rId4"/>
            <a:stretch>
              <a:fillRect/>
            </a:stretch>
          </a:blipFill>
        </p:spPr>
        <p:txBody>
          <a:bodyPr/>
          <a:lstStyle/>
          <a:p>
            <a:endParaRPr lang="en-US"/>
          </a:p>
        </p:txBody>
      </p:sp>
      <p:sp>
        <p:nvSpPr>
          <p:cNvPr id="21" name="Freeform 21"/>
          <p:cNvSpPr/>
          <p:nvPr/>
        </p:nvSpPr>
        <p:spPr>
          <a:xfrm>
            <a:off x="575321" y="7651997"/>
            <a:ext cx="4542644" cy="1093395"/>
          </a:xfrm>
          <a:custGeom>
            <a:avLst/>
            <a:gdLst/>
            <a:ahLst/>
            <a:cxnLst/>
            <a:rect l="l" t="t" r="r" b="b"/>
            <a:pathLst>
              <a:path w="4645570" h="1207848">
                <a:moveTo>
                  <a:pt x="0" y="0"/>
                </a:moveTo>
                <a:lnTo>
                  <a:pt x="4645569" y="0"/>
                </a:lnTo>
                <a:lnTo>
                  <a:pt x="4645569" y="1207848"/>
                </a:lnTo>
                <a:lnTo>
                  <a:pt x="0" y="1207848"/>
                </a:lnTo>
                <a:lnTo>
                  <a:pt x="0" y="0"/>
                </a:lnTo>
                <a:close/>
              </a:path>
            </a:pathLst>
          </a:custGeom>
          <a:blipFill>
            <a:blip r:embed="rId5"/>
            <a:stretch>
              <a:fillRect/>
            </a:stretch>
          </a:blipFill>
        </p:spPr>
        <p:txBody>
          <a:bodyPr/>
          <a:lstStyle/>
          <a:p>
            <a:endParaRPr lang="en-US"/>
          </a:p>
        </p:txBody>
      </p:sp>
      <p:sp>
        <p:nvSpPr>
          <p:cNvPr id="22" name="Freeform 22"/>
          <p:cNvSpPr/>
          <p:nvPr/>
        </p:nvSpPr>
        <p:spPr>
          <a:xfrm>
            <a:off x="576893" y="3913108"/>
            <a:ext cx="3844197" cy="1816316"/>
          </a:xfrm>
          <a:custGeom>
            <a:avLst/>
            <a:gdLst/>
            <a:ahLst/>
            <a:cxnLst/>
            <a:rect l="l" t="t" r="r" b="b"/>
            <a:pathLst>
              <a:path w="3259997" h="1579250">
                <a:moveTo>
                  <a:pt x="0" y="0"/>
                </a:moveTo>
                <a:lnTo>
                  <a:pt x="3259996" y="0"/>
                </a:lnTo>
                <a:lnTo>
                  <a:pt x="3259996" y="1579250"/>
                </a:lnTo>
                <a:lnTo>
                  <a:pt x="0" y="1579250"/>
                </a:lnTo>
                <a:lnTo>
                  <a:pt x="0" y="0"/>
                </a:lnTo>
                <a:close/>
              </a:path>
            </a:pathLst>
          </a:custGeom>
          <a:blipFill>
            <a:blip r:embed="rId6"/>
            <a:stretch>
              <a:fillRect t="-10651" b="-5463"/>
            </a:stretch>
          </a:blipFill>
        </p:spPr>
        <p:txBody>
          <a:bodyPr/>
          <a:lstStyle/>
          <a:p>
            <a:endParaRPr lang="en-US"/>
          </a:p>
        </p:txBody>
      </p:sp>
      <p:sp>
        <p:nvSpPr>
          <p:cNvPr id="25" name="TextBox 25"/>
          <p:cNvSpPr txBox="1"/>
          <p:nvPr/>
        </p:nvSpPr>
        <p:spPr>
          <a:xfrm>
            <a:off x="14836317" y="9647140"/>
            <a:ext cx="3365958" cy="414985"/>
          </a:xfrm>
          <a:prstGeom prst="rect">
            <a:avLst/>
          </a:prstGeom>
        </p:spPr>
        <p:txBody>
          <a:bodyPr lIns="0" tIns="0" rIns="0" bIns="0" rtlCol="0" anchor="t">
            <a:spAutoFit/>
          </a:bodyPr>
          <a:lstStyle/>
          <a:p>
            <a:pPr algn="ctr">
              <a:lnSpc>
                <a:spcPts val="3448"/>
              </a:lnSpc>
            </a:pPr>
            <a:r>
              <a:rPr lang="en-US" sz="2450">
                <a:solidFill>
                  <a:srgbClr val="FFFFFF"/>
                </a:solidFill>
                <a:latin typeface="Poppins Bold"/>
              </a:rPr>
              <a:t>2024 Annual </a:t>
            </a:r>
            <a:r>
              <a:rPr lang="en-US" sz="2300">
                <a:solidFill>
                  <a:srgbClr val="FFFFFF"/>
                </a:solidFill>
                <a:latin typeface="Poppins Bold"/>
              </a:rPr>
              <a:t>Meeting</a:t>
            </a:r>
          </a:p>
        </p:txBody>
      </p:sp>
      <p:sp>
        <p:nvSpPr>
          <p:cNvPr id="26" name="TextBox 26"/>
          <p:cNvSpPr txBox="1"/>
          <p:nvPr/>
        </p:nvSpPr>
        <p:spPr>
          <a:xfrm>
            <a:off x="7246438" y="1407293"/>
            <a:ext cx="3798554" cy="596900"/>
          </a:xfrm>
          <a:prstGeom prst="rect">
            <a:avLst/>
          </a:prstGeom>
        </p:spPr>
        <p:txBody>
          <a:bodyPr wrap="square" lIns="0" tIns="0" rIns="0" bIns="0" rtlCol="0" anchor="t">
            <a:spAutoFit/>
          </a:bodyPr>
          <a:lstStyle/>
          <a:p>
            <a:pPr algn="ctr">
              <a:lnSpc>
                <a:spcPts val="4900"/>
              </a:lnSpc>
              <a:spcBef>
                <a:spcPct val="0"/>
              </a:spcBef>
            </a:pPr>
            <a:r>
              <a:rPr lang="en-US" sz="3500">
                <a:solidFill>
                  <a:srgbClr val="2461B1"/>
                </a:solidFill>
                <a:latin typeface="Canva Sans 1 Bold"/>
              </a:rPr>
              <a:t>PLATINUM</a:t>
            </a:r>
          </a:p>
        </p:txBody>
      </p:sp>
      <p:sp>
        <p:nvSpPr>
          <p:cNvPr id="28" name="TextBox 5">
            <a:extLst>
              <a:ext uri="{FF2B5EF4-FFF2-40B4-BE49-F238E27FC236}">
                <a16:creationId xmlns:a16="http://schemas.microsoft.com/office/drawing/2014/main" id="{4140C6BF-B3EE-B341-3A27-A44562F0885A}"/>
              </a:ext>
            </a:extLst>
          </p:cNvPr>
          <p:cNvSpPr txBox="1"/>
          <p:nvPr/>
        </p:nvSpPr>
        <p:spPr>
          <a:xfrm>
            <a:off x="3266802" y="289406"/>
            <a:ext cx="12536449" cy="927177"/>
          </a:xfrm>
          <a:prstGeom prst="rect">
            <a:avLst/>
          </a:prstGeom>
        </p:spPr>
        <p:txBody>
          <a:bodyPr wrap="square" lIns="0" tIns="0" rIns="0" bIns="0" rtlCol="0" anchor="t">
            <a:spAutoFit/>
          </a:bodyPr>
          <a:lstStyle/>
          <a:p>
            <a:pPr>
              <a:lnSpc>
                <a:spcPts val="7388"/>
              </a:lnSpc>
            </a:pPr>
            <a:r>
              <a:rPr lang="en-US" sz="6000">
                <a:solidFill>
                  <a:srgbClr val="002060"/>
                </a:solidFill>
                <a:latin typeface="Poppins Ultra-Bold"/>
                <a:cs typeface="Poppins"/>
              </a:rPr>
              <a:t>THANK YOU TO OUR SPONSORS</a:t>
            </a:r>
          </a:p>
        </p:txBody>
      </p:sp>
      <p:pic>
        <p:nvPicPr>
          <p:cNvPr id="2" name="Picture 1" descr="A blue letter on a black background&#10;&#10;Description automatically generated">
            <a:extLst>
              <a:ext uri="{FF2B5EF4-FFF2-40B4-BE49-F238E27FC236}">
                <a16:creationId xmlns:a16="http://schemas.microsoft.com/office/drawing/2014/main" id="{520F425F-8525-2F5C-321B-DA88BAF773E9}"/>
              </a:ext>
            </a:extLst>
          </p:cNvPr>
          <p:cNvPicPr>
            <a:picLocks noChangeAspect="1"/>
          </p:cNvPicPr>
          <p:nvPr/>
        </p:nvPicPr>
        <p:blipFill>
          <a:blip r:embed="rId7"/>
          <a:stretch>
            <a:fillRect/>
          </a:stretch>
        </p:blipFill>
        <p:spPr>
          <a:xfrm>
            <a:off x="11355102" y="7764944"/>
            <a:ext cx="6512874" cy="878107"/>
          </a:xfrm>
          <a:prstGeom prst="rect">
            <a:avLst/>
          </a:prstGeom>
        </p:spPr>
      </p:pic>
      <p:pic>
        <p:nvPicPr>
          <p:cNvPr id="13" name="Picture 12" descr="A close-up of a logo&#10;&#10;Description automatically generated">
            <a:extLst>
              <a:ext uri="{FF2B5EF4-FFF2-40B4-BE49-F238E27FC236}">
                <a16:creationId xmlns:a16="http://schemas.microsoft.com/office/drawing/2014/main" id="{76D09FC4-2141-8EAC-CE3F-52B5A8474A2C}"/>
              </a:ext>
            </a:extLst>
          </p:cNvPr>
          <p:cNvPicPr>
            <a:picLocks noChangeAspect="1"/>
          </p:cNvPicPr>
          <p:nvPr/>
        </p:nvPicPr>
        <p:blipFill>
          <a:blip r:embed="rId8"/>
          <a:stretch>
            <a:fillRect/>
          </a:stretch>
        </p:blipFill>
        <p:spPr>
          <a:xfrm>
            <a:off x="24583159" y="10111220"/>
            <a:ext cx="8191500" cy="2152650"/>
          </a:xfrm>
          <a:prstGeom prst="rect">
            <a:avLst/>
          </a:prstGeom>
        </p:spPr>
      </p:pic>
      <p:pic>
        <p:nvPicPr>
          <p:cNvPr id="15" name="Picture 14" descr="A close-up of a logo&#10;&#10;Description automatically generated">
            <a:extLst>
              <a:ext uri="{FF2B5EF4-FFF2-40B4-BE49-F238E27FC236}">
                <a16:creationId xmlns:a16="http://schemas.microsoft.com/office/drawing/2014/main" id="{DE45ACDE-0742-97E8-F7D1-F3CE5B5CE3A9}"/>
              </a:ext>
            </a:extLst>
          </p:cNvPr>
          <p:cNvPicPr>
            <a:picLocks noChangeAspect="1"/>
          </p:cNvPicPr>
          <p:nvPr/>
        </p:nvPicPr>
        <p:blipFill>
          <a:blip r:embed="rId9"/>
          <a:stretch>
            <a:fillRect/>
          </a:stretch>
        </p:blipFill>
        <p:spPr>
          <a:xfrm>
            <a:off x="11692910" y="4597725"/>
            <a:ext cx="5830741" cy="1760830"/>
          </a:xfrm>
          <a:prstGeom prst="rect">
            <a:avLst/>
          </a:prstGeom>
        </p:spPr>
      </p:pic>
      <p:sp>
        <p:nvSpPr>
          <p:cNvPr id="12" name="Freeform 12">
            <a:extLst>
              <a:ext uri="{FF2B5EF4-FFF2-40B4-BE49-F238E27FC236}">
                <a16:creationId xmlns:a16="http://schemas.microsoft.com/office/drawing/2014/main" id="{DB4CEDC6-7F63-7482-44B1-E48837D4003E}"/>
              </a:ext>
            </a:extLst>
          </p:cNvPr>
          <p:cNvSpPr/>
          <p:nvPr/>
        </p:nvSpPr>
        <p:spPr>
          <a:xfrm>
            <a:off x="5819126" y="4820942"/>
            <a:ext cx="4435003" cy="1812769"/>
          </a:xfrm>
          <a:custGeom>
            <a:avLst/>
            <a:gdLst/>
            <a:ahLst/>
            <a:cxnLst/>
            <a:rect l="l" t="t" r="r" b="b"/>
            <a:pathLst>
              <a:path w="2667937" h="1269493">
                <a:moveTo>
                  <a:pt x="0" y="0"/>
                </a:moveTo>
                <a:lnTo>
                  <a:pt x="2667937" y="0"/>
                </a:lnTo>
                <a:lnTo>
                  <a:pt x="2667937" y="1269493"/>
                </a:lnTo>
                <a:lnTo>
                  <a:pt x="0" y="1269493"/>
                </a:lnTo>
                <a:lnTo>
                  <a:pt x="0" y="0"/>
                </a:lnTo>
                <a:close/>
              </a:path>
            </a:pathLst>
          </a:custGeom>
          <a:blipFill>
            <a:blip r:embed="rId10"/>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a:p>
        </p:txBody>
      </p:sp>
      <p:sp>
        <p:nvSpPr>
          <p:cNvPr id="14" name="Freeform 16">
            <a:extLst>
              <a:ext uri="{FF2B5EF4-FFF2-40B4-BE49-F238E27FC236}">
                <a16:creationId xmlns:a16="http://schemas.microsoft.com/office/drawing/2014/main" id="{85A0A9DE-DC62-9495-444D-32F6C7A331F6}"/>
              </a:ext>
            </a:extLst>
          </p:cNvPr>
          <p:cNvSpPr/>
          <p:nvPr/>
        </p:nvSpPr>
        <p:spPr>
          <a:xfrm>
            <a:off x="5994581" y="2575875"/>
            <a:ext cx="4259799" cy="1507390"/>
          </a:xfrm>
          <a:custGeom>
            <a:avLst/>
            <a:gdLst/>
            <a:ahLst/>
            <a:cxnLst/>
            <a:rect l="l" t="t" r="r" b="b"/>
            <a:pathLst>
              <a:path w="3378422" h="1309570">
                <a:moveTo>
                  <a:pt x="0" y="0"/>
                </a:moveTo>
                <a:lnTo>
                  <a:pt x="3378422" y="0"/>
                </a:lnTo>
                <a:lnTo>
                  <a:pt x="3378422" y="1309570"/>
                </a:lnTo>
                <a:lnTo>
                  <a:pt x="0" y="1309570"/>
                </a:lnTo>
                <a:lnTo>
                  <a:pt x="0" y="0"/>
                </a:lnTo>
                <a:close/>
              </a:path>
            </a:pathLst>
          </a:custGeom>
          <a:blipFill>
            <a:blip r:embed="rId11"/>
            <a:stretch>
              <a:fillRect t="-82676" b="-75302"/>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a:p>
        </p:txBody>
      </p:sp>
      <p:pic>
        <p:nvPicPr>
          <p:cNvPr id="16" name="Picture 15" descr="A logo with a person and a house&#10;&#10;Description automatically generated">
            <a:extLst>
              <a:ext uri="{FF2B5EF4-FFF2-40B4-BE49-F238E27FC236}">
                <a16:creationId xmlns:a16="http://schemas.microsoft.com/office/drawing/2014/main" id="{613B00B4-F172-52E6-7589-CB26EC6494E5}"/>
              </a:ext>
            </a:extLst>
          </p:cNvPr>
          <p:cNvPicPr>
            <a:picLocks noChangeAspect="1"/>
          </p:cNvPicPr>
          <p:nvPr/>
        </p:nvPicPr>
        <p:blipFill>
          <a:blip r:embed="rId12"/>
          <a:stretch>
            <a:fillRect/>
          </a:stretch>
        </p:blipFill>
        <p:spPr>
          <a:xfrm>
            <a:off x="6167473" y="7202161"/>
            <a:ext cx="4549164" cy="2313773"/>
          </a:xfrm>
          <a:prstGeom prst="rect">
            <a:avLst/>
          </a:prstGeom>
        </p:spPr>
      </p:pic>
      <p:sp>
        <p:nvSpPr>
          <p:cNvPr id="30" name="Freeform 14">
            <a:extLst>
              <a:ext uri="{FF2B5EF4-FFF2-40B4-BE49-F238E27FC236}">
                <a16:creationId xmlns:a16="http://schemas.microsoft.com/office/drawing/2014/main" id="{067B0073-CBFF-C489-1075-F0F2AEE5AD17}"/>
              </a:ext>
            </a:extLst>
          </p:cNvPr>
          <p:cNvSpPr/>
          <p:nvPr/>
        </p:nvSpPr>
        <p:spPr>
          <a:xfrm>
            <a:off x="417749" y="6359562"/>
            <a:ext cx="4567057" cy="553732"/>
          </a:xfrm>
          <a:custGeom>
            <a:avLst/>
            <a:gdLst/>
            <a:ahLst/>
            <a:cxnLst/>
            <a:rect l="l" t="t" r="r" b="b"/>
            <a:pathLst>
              <a:path w="4945585" h="475000">
                <a:moveTo>
                  <a:pt x="0" y="0"/>
                </a:moveTo>
                <a:lnTo>
                  <a:pt x="4945585" y="0"/>
                </a:lnTo>
                <a:lnTo>
                  <a:pt x="4945585" y="474999"/>
                </a:lnTo>
                <a:lnTo>
                  <a:pt x="0" y="474999"/>
                </a:lnTo>
                <a:lnTo>
                  <a:pt x="0" y="0"/>
                </a:lnTo>
                <a:close/>
              </a:path>
            </a:pathLst>
          </a:custGeom>
          <a:blipFill>
            <a:blip r:embed="rId13"/>
            <a:stretch>
              <a:fillRect/>
            </a:stretch>
          </a:blipFill>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4" y="-437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lIns="91440" tIns="45720" rIns="91440" bIns="45720" anchor="t"/>
          <a:lstStyle/>
          <a:p>
            <a:endParaRPr lang="en-US" sz="1950">
              <a:latin typeface="Poppins Ultra-Bold"/>
              <a:cs typeface="Poppins Ultra-Bold"/>
            </a:endParaRPr>
          </a:p>
        </p:txBody>
      </p:sp>
      <p:grpSp>
        <p:nvGrpSpPr>
          <p:cNvPr id="3" name="Group 3"/>
          <p:cNvGrpSpPr/>
          <p:nvPr/>
        </p:nvGrpSpPr>
        <p:grpSpPr>
          <a:xfrm>
            <a:off x="17259300" y="-1893126"/>
            <a:ext cx="2626025" cy="12967801"/>
            <a:chOff x="0" y="0"/>
            <a:chExt cx="691628" cy="3415388"/>
          </a:xfrm>
        </p:grpSpPr>
        <p:sp>
          <p:nvSpPr>
            <p:cNvPr id="4" name="Freeform 4"/>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5" name="TextBox 5"/>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7199035" y="6542443"/>
            <a:ext cx="2850373" cy="509773"/>
            <a:chOff x="0" y="0"/>
            <a:chExt cx="946359" cy="169251"/>
          </a:xfrm>
        </p:grpSpPr>
        <p:sp>
          <p:nvSpPr>
            <p:cNvPr id="32" name="Freeform 32"/>
            <p:cNvSpPr/>
            <p:nvPr/>
          </p:nvSpPr>
          <p:spPr>
            <a:xfrm>
              <a:off x="0" y="0"/>
              <a:ext cx="946359" cy="169251"/>
            </a:xfrm>
            <a:custGeom>
              <a:avLst/>
              <a:gdLst/>
              <a:ahLst/>
              <a:cxnLst/>
              <a:rect l="l" t="t" r="r" b="b"/>
              <a:pathLst>
                <a:path w="946359" h="169251">
                  <a:moveTo>
                    <a:pt x="0" y="0"/>
                  </a:moveTo>
                  <a:lnTo>
                    <a:pt x="946359" y="0"/>
                  </a:lnTo>
                  <a:lnTo>
                    <a:pt x="946359" y="169251"/>
                  </a:lnTo>
                  <a:lnTo>
                    <a:pt x="0" y="169251"/>
                  </a:lnTo>
                  <a:close/>
                </a:path>
              </a:pathLst>
            </a:custGeom>
            <a:solidFill>
              <a:srgbClr val="262F72"/>
            </a:solidFill>
          </p:spPr>
          <p:txBody>
            <a:bodyPr/>
            <a:lstStyle/>
            <a:p>
              <a:endParaRPr lang="en-US"/>
            </a:p>
          </p:txBody>
        </p:sp>
        <p:sp>
          <p:nvSpPr>
            <p:cNvPr id="33" name="TextBox 33"/>
            <p:cNvSpPr txBox="1"/>
            <p:nvPr/>
          </p:nvSpPr>
          <p:spPr>
            <a:xfrm>
              <a:off x="0" y="-57150"/>
              <a:ext cx="946359" cy="226401"/>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0537685" y="6526245"/>
            <a:ext cx="2850373" cy="509773"/>
            <a:chOff x="0" y="0"/>
            <a:chExt cx="946359" cy="169251"/>
          </a:xfrm>
        </p:grpSpPr>
        <p:sp>
          <p:nvSpPr>
            <p:cNvPr id="35" name="Freeform 35"/>
            <p:cNvSpPr/>
            <p:nvPr/>
          </p:nvSpPr>
          <p:spPr>
            <a:xfrm>
              <a:off x="0" y="0"/>
              <a:ext cx="946359" cy="169251"/>
            </a:xfrm>
            <a:custGeom>
              <a:avLst/>
              <a:gdLst/>
              <a:ahLst/>
              <a:cxnLst/>
              <a:rect l="l" t="t" r="r" b="b"/>
              <a:pathLst>
                <a:path w="946359" h="169251">
                  <a:moveTo>
                    <a:pt x="0" y="0"/>
                  </a:moveTo>
                  <a:lnTo>
                    <a:pt x="946359" y="0"/>
                  </a:lnTo>
                  <a:lnTo>
                    <a:pt x="946359" y="169251"/>
                  </a:lnTo>
                  <a:lnTo>
                    <a:pt x="0" y="169251"/>
                  </a:lnTo>
                  <a:close/>
                </a:path>
              </a:pathLst>
            </a:custGeom>
            <a:solidFill>
              <a:srgbClr val="262F72"/>
            </a:solidFill>
          </p:spPr>
          <p:txBody>
            <a:bodyPr/>
            <a:lstStyle/>
            <a:p>
              <a:endParaRPr lang="en-US"/>
            </a:p>
          </p:txBody>
        </p:sp>
        <p:sp>
          <p:nvSpPr>
            <p:cNvPr id="36" name="TextBox 36"/>
            <p:cNvSpPr txBox="1"/>
            <p:nvPr/>
          </p:nvSpPr>
          <p:spPr>
            <a:xfrm>
              <a:off x="0" y="-57150"/>
              <a:ext cx="946359" cy="226401"/>
            </a:xfrm>
            <a:prstGeom prst="rect">
              <a:avLst/>
            </a:prstGeom>
          </p:spPr>
          <p:txBody>
            <a:bodyPr lIns="50800" tIns="50800" rIns="50800" bIns="50800" rtlCol="0" anchor="ctr"/>
            <a:lstStyle/>
            <a:p>
              <a:pPr algn="ctr">
                <a:lnSpc>
                  <a:spcPts val="2659"/>
                </a:lnSpc>
              </a:pPr>
              <a:endParaRPr/>
            </a:p>
          </p:txBody>
        </p:sp>
      </p:grpSp>
      <p:sp>
        <p:nvSpPr>
          <p:cNvPr id="37" name="TextBox 37"/>
          <p:cNvSpPr txBox="1"/>
          <p:nvPr/>
        </p:nvSpPr>
        <p:spPr>
          <a:xfrm>
            <a:off x="10799375" y="6669525"/>
            <a:ext cx="2686290" cy="294953"/>
          </a:xfrm>
          <a:prstGeom prst="rect">
            <a:avLst/>
          </a:prstGeom>
        </p:spPr>
        <p:txBody>
          <a:bodyPr lIns="0" tIns="0" rIns="0" bIns="0" rtlCol="0" anchor="t">
            <a:spAutoFit/>
          </a:bodyPr>
          <a:lstStyle/>
          <a:p>
            <a:pPr>
              <a:lnSpc>
                <a:spcPts val="2343"/>
              </a:lnSpc>
            </a:pPr>
            <a:r>
              <a:rPr lang="en-US" sz="1952" dirty="0">
                <a:solidFill>
                  <a:srgbClr val="FFFFFF"/>
                </a:solidFill>
                <a:latin typeface="Poppins Ultra-Bold"/>
              </a:rPr>
              <a:t>KAVISH GANDHI</a:t>
            </a:r>
          </a:p>
        </p:txBody>
      </p:sp>
      <p:grpSp>
        <p:nvGrpSpPr>
          <p:cNvPr id="38" name="Group 38"/>
          <p:cNvGrpSpPr/>
          <p:nvPr/>
        </p:nvGrpSpPr>
        <p:grpSpPr>
          <a:xfrm>
            <a:off x="295948" y="6520547"/>
            <a:ext cx="3054852" cy="926894"/>
            <a:chOff x="15223" y="-144021"/>
            <a:chExt cx="978650" cy="559286"/>
          </a:xfrm>
        </p:grpSpPr>
        <p:sp>
          <p:nvSpPr>
            <p:cNvPr id="39" name="Freeform 39"/>
            <p:cNvSpPr/>
            <p:nvPr/>
          </p:nvSpPr>
          <p:spPr>
            <a:xfrm>
              <a:off x="15223" y="-144021"/>
              <a:ext cx="960414" cy="335102"/>
            </a:xfrm>
            <a:custGeom>
              <a:avLst/>
              <a:gdLst/>
              <a:ahLst/>
              <a:cxnLst/>
              <a:rect l="l" t="t" r="r" b="b"/>
              <a:pathLst>
                <a:path w="946359" h="169251">
                  <a:moveTo>
                    <a:pt x="0" y="0"/>
                  </a:moveTo>
                  <a:lnTo>
                    <a:pt x="946359" y="0"/>
                  </a:lnTo>
                  <a:lnTo>
                    <a:pt x="946359" y="169251"/>
                  </a:lnTo>
                  <a:lnTo>
                    <a:pt x="0" y="169251"/>
                  </a:lnTo>
                  <a:close/>
                </a:path>
              </a:pathLst>
            </a:custGeom>
            <a:solidFill>
              <a:srgbClr val="262F72"/>
            </a:solidFill>
          </p:spPr>
          <p:txBody>
            <a:bodyPr lIns="91440" tIns="45720" rIns="91440" bIns="45720" anchor="t"/>
            <a:lstStyle/>
            <a:p>
              <a:endParaRPr lang="en-US" sz="1900">
                <a:solidFill>
                  <a:srgbClr val="FFFFFF"/>
                </a:solidFill>
                <a:latin typeface="Poppins Ultra-Bold"/>
                <a:cs typeface="Poppins Ultra-Bold"/>
              </a:endParaRPr>
            </a:p>
          </p:txBody>
        </p:sp>
        <p:sp>
          <p:nvSpPr>
            <p:cNvPr id="40" name="TextBox 40"/>
            <p:cNvSpPr txBox="1"/>
            <p:nvPr/>
          </p:nvSpPr>
          <p:spPr>
            <a:xfrm>
              <a:off x="47514" y="188864"/>
              <a:ext cx="946359" cy="226401"/>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3701731" y="6514640"/>
            <a:ext cx="2880451" cy="539852"/>
            <a:chOff x="0" y="0"/>
            <a:chExt cx="946359" cy="169251"/>
          </a:xfrm>
        </p:grpSpPr>
        <p:sp>
          <p:nvSpPr>
            <p:cNvPr id="42" name="Freeform 42"/>
            <p:cNvSpPr/>
            <p:nvPr/>
          </p:nvSpPr>
          <p:spPr>
            <a:xfrm>
              <a:off x="0" y="0"/>
              <a:ext cx="946359" cy="169251"/>
            </a:xfrm>
            <a:custGeom>
              <a:avLst/>
              <a:gdLst/>
              <a:ahLst/>
              <a:cxnLst/>
              <a:rect l="l" t="t" r="r" b="b"/>
              <a:pathLst>
                <a:path w="946359" h="169251">
                  <a:moveTo>
                    <a:pt x="0" y="0"/>
                  </a:moveTo>
                  <a:lnTo>
                    <a:pt x="946359" y="0"/>
                  </a:lnTo>
                  <a:lnTo>
                    <a:pt x="946359" y="169251"/>
                  </a:lnTo>
                  <a:lnTo>
                    <a:pt x="0" y="169251"/>
                  </a:lnTo>
                  <a:close/>
                </a:path>
              </a:pathLst>
            </a:custGeom>
            <a:solidFill>
              <a:srgbClr val="262F72"/>
            </a:solidFill>
          </p:spPr>
          <p:txBody>
            <a:bodyPr/>
            <a:lstStyle/>
            <a:p>
              <a:endParaRPr lang="en-US"/>
            </a:p>
          </p:txBody>
        </p:sp>
        <p:sp>
          <p:nvSpPr>
            <p:cNvPr id="43" name="TextBox 43"/>
            <p:cNvSpPr txBox="1"/>
            <p:nvPr/>
          </p:nvSpPr>
          <p:spPr>
            <a:xfrm>
              <a:off x="0" y="-57150"/>
              <a:ext cx="946359" cy="226401"/>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14138822" y="6567793"/>
            <a:ext cx="2850373" cy="502704"/>
            <a:chOff x="0" y="0"/>
            <a:chExt cx="946359" cy="166904"/>
          </a:xfrm>
        </p:grpSpPr>
        <p:sp>
          <p:nvSpPr>
            <p:cNvPr id="45" name="Freeform 45"/>
            <p:cNvSpPr/>
            <p:nvPr/>
          </p:nvSpPr>
          <p:spPr>
            <a:xfrm>
              <a:off x="0" y="0"/>
              <a:ext cx="946359" cy="166904"/>
            </a:xfrm>
            <a:custGeom>
              <a:avLst/>
              <a:gdLst/>
              <a:ahLst/>
              <a:cxnLst/>
              <a:rect l="l" t="t" r="r" b="b"/>
              <a:pathLst>
                <a:path w="946359" h="166904">
                  <a:moveTo>
                    <a:pt x="0" y="0"/>
                  </a:moveTo>
                  <a:lnTo>
                    <a:pt x="946359" y="0"/>
                  </a:lnTo>
                  <a:lnTo>
                    <a:pt x="946359" y="166904"/>
                  </a:lnTo>
                  <a:lnTo>
                    <a:pt x="0" y="166904"/>
                  </a:lnTo>
                  <a:close/>
                </a:path>
              </a:pathLst>
            </a:custGeom>
            <a:solidFill>
              <a:srgbClr val="262F72"/>
            </a:solidFill>
          </p:spPr>
          <p:txBody>
            <a:bodyPr/>
            <a:lstStyle/>
            <a:p>
              <a:endParaRPr lang="en-US" sz="1950"/>
            </a:p>
          </p:txBody>
        </p:sp>
        <p:sp>
          <p:nvSpPr>
            <p:cNvPr id="46" name="TextBox 46"/>
            <p:cNvSpPr txBox="1"/>
            <p:nvPr/>
          </p:nvSpPr>
          <p:spPr>
            <a:xfrm>
              <a:off x="0" y="-57150"/>
              <a:ext cx="946359" cy="224054"/>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14318706" y="6676987"/>
            <a:ext cx="2516042" cy="294953"/>
          </a:xfrm>
          <a:prstGeom prst="rect">
            <a:avLst/>
          </a:prstGeom>
        </p:spPr>
        <p:txBody>
          <a:bodyPr wrap="square" lIns="0" tIns="0" rIns="0" bIns="0" rtlCol="0" anchor="t">
            <a:spAutoFit/>
          </a:bodyPr>
          <a:lstStyle/>
          <a:p>
            <a:pPr>
              <a:lnSpc>
                <a:spcPts val="2343"/>
              </a:lnSpc>
            </a:pPr>
            <a:r>
              <a:rPr lang="en-US" sz="1952">
                <a:solidFill>
                  <a:srgbClr val="FFFFFF"/>
                </a:solidFill>
                <a:latin typeface="Poppins Ultra-Bold"/>
              </a:rPr>
              <a:t>AMANDA GLENNON</a:t>
            </a:r>
          </a:p>
        </p:txBody>
      </p:sp>
      <p:sp>
        <p:nvSpPr>
          <p:cNvPr id="48" name="TextBox 48"/>
          <p:cNvSpPr txBox="1"/>
          <p:nvPr/>
        </p:nvSpPr>
        <p:spPr>
          <a:xfrm>
            <a:off x="3917444" y="6640995"/>
            <a:ext cx="2676983" cy="294953"/>
          </a:xfrm>
          <a:prstGeom prst="rect">
            <a:avLst/>
          </a:prstGeom>
        </p:spPr>
        <p:txBody>
          <a:bodyPr wrap="square" lIns="0" tIns="0" rIns="0" bIns="0" rtlCol="0" anchor="t">
            <a:spAutoFit/>
          </a:bodyPr>
          <a:lstStyle/>
          <a:p>
            <a:pPr>
              <a:lnSpc>
                <a:spcPts val="2343"/>
              </a:lnSpc>
            </a:pPr>
            <a:r>
              <a:rPr lang="en-US" sz="1952">
                <a:solidFill>
                  <a:srgbClr val="FFFFFF"/>
                </a:solidFill>
                <a:latin typeface="Poppins Ultra-Bold"/>
              </a:rPr>
              <a:t>LEO RUIZ SANCHEZ</a:t>
            </a:r>
          </a:p>
        </p:txBody>
      </p:sp>
      <p:sp>
        <p:nvSpPr>
          <p:cNvPr id="50" name="TextBox 50"/>
          <p:cNvSpPr txBox="1"/>
          <p:nvPr/>
        </p:nvSpPr>
        <p:spPr>
          <a:xfrm>
            <a:off x="7742853" y="6657897"/>
            <a:ext cx="2470006" cy="294953"/>
          </a:xfrm>
          <a:prstGeom prst="rect">
            <a:avLst/>
          </a:prstGeom>
        </p:spPr>
        <p:txBody>
          <a:bodyPr lIns="0" tIns="0" rIns="0" bIns="0" rtlCol="0" anchor="t">
            <a:spAutoFit/>
          </a:bodyPr>
          <a:lstStyle/>
          <a:p>
            <a:pPr>
              <a:lnSpc>
                <a:spcPts val="2343"/>
              </a:lnSpc>
            </a:pPr>
            <a:r>
              <a:rPr lang="en-US" sz="1952">
                <a:solidFill>
                  <a:srgbClr val="FFFFFF"/>
                </a:solidFill>
                <a:latin typeface="Poppins Ultra-Bold"/>
              </a:rPr>
              <a:t>KATE MINIFIE</a:t>
            </a:r>
          </a:p>
        </p:txBody>
      </p:sp>
      <p:sp>
        <p:nvSpPr>
          <p:cNvPr id="51" name="TextBox 51"/>
          <p:cNvSpPr txBox="1"/>
          <p:nvPr/>
        </p:nvSpPr>
        <p:spPr>
          <a:xfrm>
            <a:off x="3343860" y="905878"/>
            <a:ext cx="10746365" cy="919867"/>
          </a:xfrm>
          <a:prstGeom prst="rect">
            <a:avLst/>
          </a:prstGeom>
        </p:spPr>
        <p:txBody>
          <a:bodyPr wrap="square" lIns="0" tIns="0" rIns="0" bIns="0" rtlCol="0" anchor="t">
            <a:spAutoFit/>
          </a:bodyPr>
          <a:lstStyle/>
          <a:p>
            <a:pPr algn="ctr">
              <a:lnSpc>
                <a:spcPts val="7089"/>
              </a:lnSpc>
              <a:spcBef>
                <a:spcPct val="0"/>
              </a:spcBef>
            </a:pPr>
            <a:r>
              <a:rPr lang="en-US" sz="6600">
                <a:solidFill>
                  <a:srgbClr val="262F72"/>
                </a:solidFill>
                <a:latin typeface="Poppins Ultra-Bold"/>
                <a:cs typeface="Poppins Ultra-Bold"/>
              </a:rPr>
              <a:t>RISING STAR AWARDS</a:t>
            </a:r>
          </a:p>
        </p:txBody>
      </p:sp>
      <p:grpSp>
        <p:nvGrpSpPr>
          <p:cNvPr id="52" name="Group 52"/>
          <p:cNvGrpSpPr>
            <a:grpSpLocks noChangeAspect="1"/>
          </p:cNvGrpSpPr>
          <p:nvPr/>
        </p:nvGrpSpPr>
        <p:grpSpPr>
          <a:xfrm>
            <a:off x="-430714" y="9023213"/>
            <a:ext cx="1459414" cy="1263787"/>
            <a:chOff x="0" y="0"/>
            <a:chExt cx="4282440" cy="3708400"/>
          </a:xfrm>
        </p:grpSpPr>
        <p:sp>
          <p:nvSpPr>
            <p:cNvPr id="53" name="Freeform 5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54" name="Group 54"/>
          <p:cNvGrpSpPr/>
          <p:nvPr/>
        </p:nvGrpSpPr>
        <p:grpSpPr>
          <a:xfrm rot="5400000">
            <a:off x="20749187" y="3852326"/>
            <a:ext cx="2626025" cy="12967801"/>
            <a:chOff x="0" y="0"/>
            <a:chExt cx="691628" cy="3415388"/>
          </a:xfrm>
        </p:grpSpPr>
        <p:sp>
          <p:nvSpPr>
            <p:cNvPr id="55" name="Freeform 55"/>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56" name="TextBox 56"/>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rot="5400000">
            <a:off x="19899872" y="4339968"/>
            <a:ext cx="2626025" cy="12967801"/>
            <a:chOff x="0" y="0"/>
            <a:chExt cx="691628" cy="3415388"/>
          </a:xfrm>
        </p:grpSpPr>
        <p:sp>
          <p:nvSpPr>
            <p:cNvPr id="58" name="Freeform 58"/>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59" name="TextBox 59"/>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60" name="TextBox 60"/>
          <p:cNvSpPr txBox="1"/>
          <p:nvPr/>
        </p:nvSpPr>
        <p:spPr>
          <a:xfrm>
            <a:off x="14836317" y="9647140"/>
            <a:ext cx="3365958" cy="409599"/>
          </a:xfrm>
          <a:prstGeom prst="rect">
            <a:avLst/>
          </a:prstGeom>
        </p:spPr>
        <p:txBody>
          <a:bodyPr lIns="0" tIns="0" rIns="0" bIns="0" rtlCol="0" anchor="t">
            <a:spAutoFit/>
          </a:bodyPr>
          <a:lstStyle/>
          <a:p>
            <a:pPr algn="ctr">
              <a:lnSpc>
                <a:spcPts val="3448"/>
              </a:lnSpc>
            </a:pPr>
            <a:r>
              <a:rPr lang="en-US" sz="2300">
                <a:solidFill>
                  <a:srgbClr val="FFFFFF"/>
                </a:solidFill>
                <a:latin typeface="Poppins Bold"/>
              </a:rPr>
              <a:t>2024 Annual Meeting</a:t>
            </a:r>
          </a:p>
        </p:txBody>
      </p:sp>
      <p:sp>
        <p:nvSpPr>
          <p:cNvPr id="15" name="TextBox 14">
            <a:extLst>
              <a:ext uri="{FF2B5EF4-FFF2-40B4-BE49-F238E27FC236}">
                <a16:creationId xmlns:a16="http://schemas.microsoft.com/office/drawing/2014/main" id="{A646AA5E-FD46-9CB1-28C3-CB4A9AB14761}"/>
              </a:ext>
            </a:extLst>
          </p:cNvPr>
          <p:cNvSpPr txBox="1"/>
          <p:nvPr/>
        </p:nvSpPr>
        <p:spPr>
          <a:xfrm>
            <a:off x="481262" y="6613992"/>
            <a:ext cx="2692065"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50">
                <a:solidFill>
                  <a:schemeClr val="bg1"/>
                </a:solidFill>
                <a:latin typeface="Poppins Ultra-Bold"/>
                <a:cs typeface="Poppins Ultra-Bold"/>
              </a:rPr>
              <a:t>JASMINE GRADDY</a:t>
            </a:r>
          </a:p>
          <a:p>
            <a:endParaRPr lang="en-US" sz="1950">
              <a:solidFill>
                <a:schemeClr val="bg1"/>
              </a:solidFill>
              <a:latin typeface="Poppins Ultra-Bold"/>
              <a:cs typeface="Poppins Ultra-Bold"/>
            </a:endParaRPr>
          </a:p>
        </p:txBody>
      </p:sp>
      <p:pic>
        <p:nvPicPr>
          <p:cNvPr id="6" name="Picture 5" descr="A close-up of a person smiling&#10;&#10;Description automatically generated">
            <a:extLst>
              <a:ext uri="{FF2B5EF4-FFF2-40B4-BE49-F238E27FC236}">
                <a16:creationId xmlns:a16="http://schemas.microsoft.com/office/drawing/2014/main" id="{25A7EA24-6A8C-8238-B689-CD16224B6308}"/>
              </a:ext>
            </a:extLst>
          </p:cNvPr>
          <p:cNvPicPr>
            <a:picLocks noChangeAspect="1"/>
          </p:cNvPicPr>
          <p:nvPr/>
        </p:nvPicPr>
        <p:blipFill>
          <a:blip r:embed="rId2"/>
          <a:srcRect l="16382" t="14908" r="14351" b="14308"/>
          <a:stretch/>
        </p:blipFill>
        <p:spPr>
          <a:xfrm>
            <a:off x="549533" y="3722783"/>
            <a:ext cx="2562736" cy="2525028"/>
          </a:xfrm>
          <a:prstGeom prst="rect">
            <a:avLst/>
          </a:prstGeom>
          <a:ln>
            <a:noFill/>
          </a:ln>
          <a:effectLst>
            <a:softEdge rad="112500"/>
          </a:effectLst>
        </p:spPr>
      </p:pic>
      <p:pic>
        <p:nvPicPr>
          <p:cNvPr id="19" name="Picture 18" descr="A person with long hair and a mustache&#10;&#10;Description automatically generated">
            <a:extLst>
              <a:ext uri="{FF2B5EF4-FFF2-40B4-BE49-F238E27FC236}">
                <a16:creationId xmlns:a16="http://schemas.microsoft.com/office/drawing/2014/main" id="{020D134A-6472-5FAC-567F-501718E9B876}"/>
              </a:ext>
            </a:extLst>
          </p:cNvPr>
          <p:cNvPicPr>
            <a:picLocks noChangeAspect="1"/>
          </p:cNvPicPr>
          <p:nvPr/>
        </p:nvPicPr>
        <p:blipFill>
          <a:blip r:embed="rId3"/>
          <a:srcRect l="11238" r="12371" b="86"/>
          <a:stretch/>
        </p:blipFill>
        <p:spPr>
          <a:xfrm>
            <a:off x="3886350" y="3615266"/>
            <a:ext cx="2699411" cy="2597433"/>
          </a:xfrm>
          <a:prstGeom prst="rect">
            <a:avLst/>
          </a:prstGeom>
          <a:ln>
            <a:noFill/>
          </a:ln>
          <a:effectLst>
            <a:softEdge rad="112500"/>
          </a:effectLst>
        </p:spPr>
      </p:pic>
      <p:pic>
        <p:nvPicPr>
          <p:cNvPr id="20" name="Picture 19" descr="A person smiling for a picture&#10;&#10;Description automatically generated">
            <a:extLst>
              <a:ext uri="{FF2B5EF4-FFF2-40B4-BE49-F238E27FC236}">
                <a16:creationId xmlns:a16="http://schemas.microsoft.com/office/drawing/2014/main" id="{FC8D70A8-0CB3-9ED8-781D-65FC33BAA8DB}"/>
              </a:ext>
            </a:extLst>
          </p:cNvPr>
          <p:cNvPicPr>
            <a:picLocks noChangeAspect="1"/>
          </p:cNvPicPr>
          <p:nvPr/>
        </p:nvPicPr>
        <p:blipFill>
          <a:blip r:embed="rId4"/>
          <a:stretch>
            <a:fillRect/>
          </a:stretch>
        </p:blipFill>
        <p:spPr>
          <a:xfrm>
            <a:off x="7200900" y="3598333"/>
            <a:ext cx="2658534" cy="2700867"/>
          </a:xfrm>
          <a:prstGeom prst="rect">
            <a:avLst/>
          </a:prstGeom>
          <a:ln>
            <a:noFill/>
          </a:ln>
          <a:effectLst>
            <a:softEdge rad="112500"/>
          </a:effectLst>
        </p:spPr>
      </p:pic>
      <p:pic>
        <p:nvPicPr>
          <p:cNvPr id="21" name="Picture 20" descr="A person smiling at the camera&#10;&#10;Description automatically generated">
            <a:extLst>
              <a:ext uri="{FF2B5EF4-FFF2-40B4-BE49-F238E27FC236}">
                <a16:creationId xmlns:a16="http://schemas.microsoft.com/office/drawing/2014/main" id="{44035FA0-4384-8EAE-D63C-354B382AEE80}"/>
              </a:ext>
            </a:extLst>
          </p:cNvPr>
          <p:cNvPicPr>
            <a:picLocks noChangeAspect="1"/>
          </p:cNvPicPr>
          <p:nvPr/>
        </p:nvPicPr>
        <p:blipFill>
          <a:blip r:embed="rId5"/>
          <a:stretch>
            <a:fillRect/>
          </a:stretch>
        </p:blipFill>
        <p:spPr>
          <a:xfrm>
            <a:off x="10615083" y="3634317"/>
            <a:ext cx="2688167" cy="2662768"/>
          </a:xfrm>
          <a:prstGeom prst="rect">
            <a:avLst/>
          </a:prstGeom>
          <a:ln>
            <a:noFill/>
          </a:ln>
          <a:effectLst>
            <a:softEdge rad="112500"/>
          </a:effectLst>
        </p:spPr>
      </p:pic>
      <p:pic>
        <p:nvPicPr>
          <p:cNvPr id="24" name="Picture 23" descr="A person taking a selfie&#10;&#10;Description automatically generated">
            <a:extLst>
              <a:ext uri="{FF2B5EF4-FFF2-40B4-BE49-F238E27FC236}">
                <a16:creationId xmlns:a16="http://schemas.microsoft.com/office/drawing/2014/main" id="{FDE8F404-9F22-BC66-CF18-109AF856F661}"/>
              </a:ext>
            </a:extLst>
          </p:cNvPr>
          <p:cNvPicPr>
            <a:picLocks noChangeAspect="1"/>
          </p:cNvPicPr>
          <p:nvPr/>
        </p:nvPicPr>
        <p:blipFill>
          <a:blip r:embed="rId6"/>
          <a:srcRect l="-824" t="823" r="-183" b="258"/>
          <a:stretch/>
        </p:blipFill>
        <p:spPr>
          <a:xfrm>
            <a:off x="14157256" y="3615265"/>
            <a:ext cx="2669169" cy="273573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p:bldP spid="48" grpId="0"/>
      <p:bldP spid="50"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a:lstStyle/>
          <a:p>
            <a:endParaRPr lang="en-US"/>
          </a:p>
        </p:txBody>
      </p:sp>
      <p:grpSp>
        <p:nvGrpSpPr>
          <p:cNvPr id="3" name="Group 3"/>
          <p:cNvGrpSpPr/>
          <p:nvPr/>
        </p:nvGrpSpPr>
        <p:grpSpPr>
          <a:xfrm>
            <a:off x="14633275" y="-1881008"/>
            <a:ext cx="2626025" cy="12967801"/>
            <a:chOff x="0" y="0"/>
            <a:chExt cx="691628" cy="3415388"/>
          </a:xfrm>
        </p:grpSpPr>
        <p:sp>
          <p:nvSpPr>
            <p:cNvPr id="4" name="Freeform 4"/>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5" name="TextBox 5"/>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1555947" y="2251898"/>
            <a:ext cx="6185928" cy="5356735"/>
            <a:chOff x="0" y="0"/>
            <a:chExt cx="4282440" cy="3708400"/>
          </a:xfrm>
          <a:blipFill dpi="0" rotWithShape="1">
            <a:blip r:embed="rId2"/>
            <a:srcRect/>
            <a:stretch>
              <a:fillRect t="-13444" b="-13444"/>
            </a:stretch>
          </a:blipFill>
        </p:grpSpPr>
        <p:sp>
          <p:nvSpPr>
            <p:cNvPr id="7" name="Freeform 7"/>
            <p:cNvSpPr/>
            <p:nvPr/>
          </p:nvSpPr>
          <p:spPr>
            <a:xfrm>
              <a:off x="0" y="0"/>
              <a:ext cx="4282440" cy="3708400"/>
            </a:xfrm>
            <a:prstGeom prst="roundRect">
              <a:avLst/>
            </a:prstGeom>
            <a:grpFill/>
            <a:ln w="12700">
              <a:solidFill>
                <a:srgbClr val="000000"/>
              </a:solidFill>
            </a:ln>
          </p:spPr>
          <p:txBody>
            <a:bodyPr/>
            <a:lstStyle/>
            <a:p>
              <a:endParaRPr lang="en-US"/>
            </a:p>
          </p:txBody>
        </p:sp>
      </p:grpSp>
      <p:sp>
        <p:nvSpPr>
          <p:cNvPr id="10" name="TextBox 10"/>
          <p:cNvSpPr txBox="1"/>
          <p:nvPr/>
        </p:nvSpPr>
        <p:spPr>
          <a:xfrm>
            <a:off x="1028700" y="3505037"/>
            <a:ext cx="11470211" cy="970907"/>
          </a:xfrm>
          <a:prstGeom prst="rect">
            <a:avLst/>
          </a:prstGeom>
        </p:spPr>
        <p:txBody>
          <a:bodyPr lIns="0" tIns="0" rIns="0" bIns="0" rtlCol="0" anchor="t">
            <a:spAutoFit/>
          </a:bodyPr>
          <a:lstStyle/>
          <a:p>
            <a:pPr>
              <a:lnSpc>
                <a:spcPts val="7697"/>
              </a:lnSpc>
            </a:pPr>
            <a:r>
              <a:rPr lang="en-US" sz="6414">
                <a:solidFill>
                  <a:srgbClr val="000000"/>
                </a:solidFill>
                <a:latin typeface="Poppins Ultra-Bold"/>
              </a:rPr>
              <a:t>E. Ricky Guerra</a:t>
            </a:r>
          </a:p>
        </p:txBody>
      </p:sp>
      <p:sp>
        <p:nvSpPr>
          <p:cNvPr id="11" name="AutoShape 11"/>
          <p:cNvSpPr/>
          <p:nvPr/>
        </p:nvSpPr>
        <p:spPr>
          <a:xfrm>
            <a:off x="1028700" y="4621943"/>
            <a:ext cx="10283186" cy="0"/>
          </a:xfrm>
          <a:prstGeom prst="line">
            <a:avLst/>
          </a:prstGeom>
          <a:ln w="38100" cap="flat">
            <a:solidFill>
              <a:srgbClr val="262F72"/>
            </a:solidFill>
            <a:prstDash val="solid"/>
            <a:headEnd type="none" w="sm" len="sm"/>
            <a:tailEnd type="none" w="sm" len="sm"/>
          </a:ln>
        </p:spPr>
        <p:txBody>
          <a:bodyPr/>
          <a:lstStyle/>
          <a:p>
            <a:endParaRPr lang="en-US"/>
          </a:p>
        </p:txBody>
      </p:sp>
      <p:sp>
        <p:nvSpPr>
          <p:cNvPr id="12" name="TextBox 12"/>
          <p:cNvSpPr txBox="1"/>
          <p:nvPr/>
        </p:nvSpPr>
        <p:spPr>
          <a:xfrm>
            <a:off x="565175" y="4905424"/>
            <a:ext cx="7620000" cy="503279"/>
          </a:xfrm>
          <a:prstGeom prst="rect">
            <a:avLst/>
          </a:prstGeom>
        </p:spPr>
        <p:txBody>
          <a:bodyPr wrap="square" lIns="0" tIns="0" rIns="0" bIns="0" rtlCol="0" anchor="t">
            <a:spAutoFit/>
          </a:bodyPr>
          <a:lstStyle/>
          <a:p>
            <a:pPr algn="ctr">
              <a:lnSpc>
                <a:spcPts val="4200"/>
              </a:lnSpc>
              <a:spcBef>
                <a:spcPct val="0"/>
              </a:spcBef>
            </a:pPr>
            <a:r>
              <a:rPr lang="en-US" sz="3000">
                <a:solidFill>
                  <a:srgbClr val="000000"/>
                </a:solidFill>
                <a:latin typeface="Canva Sans 2"/>
              </a:rPr>
              <a:t>Director of Real Estate Development</a:t>
            </a:r>
          </a:p>
        </p:txBody>
      </p:sp>
      <p:sp>
        <p:nvSpPr>
          <p:cNvPr id="13" name="TextBox 13"/>
          <p:cNvSpPr txBox="1"/>
          <p:nvPr/>
        </p:nvSpPr>
        <p:spPr>
          <a:xfrm>
            <a:off x="949537" y="5494189"/>
            <a:ext cx="10441511" cy="503215"/>
          </a:xfrm>
          <a:prstGeom prst="rect">
            <a:avLst/>
          </a:prstGeom>
        </p:spPr>
        <p:txBody>
          <a:bodyPr wrap="square" lIns="0" tIns="0" rIns="0" bIns="0" rtlCol="0" anchor="t">
            <a:spAutoFit/>
          </a:bodyPr>
          <a:lstStyle/>
          <a:p>
            <a:pPr>
              <a:lnSpc>
                <a:spcPts val="4199"/>
              </a:lnSpc>
              <a:spcBef>
                <a:spcPct val="0"/>
              </a:spcBef>
            </a:pPr>
            <a:r>
              <a:rPr lang="en-US" sz="2999">
                <a:solidFill>
                  <a:srgbClr val="000000"/>
                </a:solidFill>
                <a:latin typeface="Canva Sans 2 Bold"/>
              </a:rPr>
              <a:t>Jamaica Plain Neighborhood Development Corporation</a:t>
            </a:r>
          </a:p>
        </p:txBody>
      </p:sp>
      <p:sp>
        <p:nvSpPr>
          <p:cNvPr id="14" name="TextBox 14"/>
          <p:cNvSpPr txBox="1"/>
          <p:nvPr/>
        </p:nvSpPr>
        <p:spPr>
          <a:xfrm>
            <a:off x="994009" y="1641855"/>
            <a:ext cx="9046294" cy="864211"/>
          </a:xfrm>
          <a:prstGeom prst="rect">
            <a:avLst/>
          </a:prstGeom>
        </p:spPr>
        <p:txBody>
          <a:bodyPr lIns="0" tIns="0" rIns="0" bIns="0" rtlCol="0" anchor="t">
            <a:spAutoFit/>
          </a:bodyPr>
          <a:lstStyle/>
          <a:p>
            <a:pPr>
              <a:lnSpc>
                <a:spcPts val="7089"/>
              </a:lnSpc>
              <a:spcBef>
                <a:spcPct val="0"/>
              </a:spcBef>
            </a:pPr>
            <a:r>
              <a:rPr lang="en-US" sz="5050">
                <a:solidFill>
                  <a:srgbClr val="262F72"/>
                </a:solidFill>
                <a:latin typeface="Poppins Bold"/>
              </a:rPr>
              <a:t>RICANNE HADRIAN AWARD</a:t>
            </a:r>
            <a:endParaRPr lang="en-US" sz="5064">
              <a:solidFill>
                <a:srgbClr val="262F72"/>
              </a:solidFill>
              <a:latin typeface="Poppins Bold"/>
              <a:cs typeface="Poppins Bold"/>
            </a:endParaRPr>
          </a:p>
        </p:txBody>
      </p:sp>
      <p:sp>
        <p:nvSpPr>
          <p:cNvPr id="15" name="Freeform 15"/>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3"/>
            <a:stretch>
              <a:fillRect/>
            </a:stretch>
          </a:blipFill>
        </p:spPr>
        <p:txBody>
          <a:bodyPr/>
          <a:lstStyle/>
          <a:p>
            <a:endParaRPr lang="en-US"/>
          </a:p>
        </p:txBody>
      </p:sp>
      <p:grpSp>
        <p:nvGrpSpPr>
          <p:cNvPr id="16" name="Group 16"/>
          <p:cNvGrpSpPr>
            <a:grpSpLocks noChangeAspect="1"/>
          </p:cNvGrpSpPr>
          <p:nvPr/>
        </p:nvGrpSpPr>
        <p:grpSpPr>
          <a:xfrm>
            <a:off x="-430714" y="9023213"/>
            <a:ext cx="1459414" cy="1263787"/>
            <a:chOff x="0" y="0"/>
            <a:chExt cx="4282440" cy="3708400"/>
          </a:xfrm>
        </p:grpSpPr>
        <p:sp>
          <p:nvSpPr>
            <p:cNvPr id="17" name="Freeform 1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18" name="Group 18"/>
          <p:cNvGrpSpPr/>
          <p:nvPr/>
        </p:nvGrpSpPr>
        <p:grpSpPr>
          <a:xfrm rot="5400000">
            <a:off x="20749187" y="3852326"/>
            <a:ext cx="2626025" cy="12967801"/>
            <a:chOff x="0" y="0"/>
            <a:chExt cx="691628" cy="3415388"/>
          </a:xfrm>
        </p:grpSpPr>
        <p:sp>
          <p:nvSpPr>
            <p:cNvPr id="19" name="Freeform 19"/>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20" name="TextBox 20"/>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5400000">
            <a:off x="19661747" y="4309133"/>
            <a:ext cx="2626025" cy="12967801"/>
            <a:chOff x="0" y="0"/>
            <a:chExt cx="691628" cy="3415388"/>
          </a:xfrm>
        </p:grpSpPr>
        <p:sp>
          <p:nvSpPr>
            <p:cNvPr id="22" name="Freeform 22"/>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23" name="TextBox 23"/>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4560092" y="9672602"/>
            <a:ext cx="3365958" cy="409599"/>
          </a:xfrm>
          <a:prstGeom prst="rect">
            <a:avLst/>
          </a:prstGeom>
        </p:spPr>
        <p:txBody>
          <a:bodyPr lIns="0" tIns="0" rIns="0" bIns="0" rtlCol="0" anchor="t">
            <a:spAutoFit/>
          </a:bodyPr>
          <a:lstStyle/>
          <a:p>
            <a:pPr algn="ctr">
              <a:lnSpc>
                <a:spcPts val="3448"/>
              </a:lnSpc>
            </a:pPr>
            <a:r>
              <a:rPr lang="en-US" sz="2300">
                <a:solidFill>
                  <a:srgbClr val="FFFFFF"/>
                </a:solidFill>
                <a:latin typeface="Poppins Bold"/>
              </a:rPr>
              <a:t>2024 Annual Meeting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lIns="91440" tIns="45720" rIns="91440" bIns="45720" anchor="t"/>
          <a:lstStyle/>
          <a:p>
            <a:endParaRPr lang="en-US" sz="4000">
              <a:ea typeface="Calibri"/>
              <a:cs typeface="Calibri"/>
            </a:endParaRPr>
          </a:p>
        </p:txBody>
      </p:sp>
      <p:sp>
        <p:nvSpPr>
          <p:cNvPr id="3" name="Freeform 3"/>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5966719" y="816628"/>
            <a:ext cx="6369070" cy="877163"/>
          </a:xfrm>
          <a:prstGeom prst="rect">
            <a:avLst/>
          </a:prstGeom>
        </p:spPr>
        <p:txBody>
          <a:bodyPr wrap="square" lIns="0" tIns="0" rIns="0" bIns="0" rtlCol="0" anchor="t">
            <a:spAutoFit/>
          </a:bodyPr>
          <a:lstStyle/>
          <a:p>
            <a:pPr algn="ctr"/>
            <a:r>
              <a:rPr lang="en-US" sz="5700" b="1">
                <a:solidFill>
                  <a:schemeClr val="tx2">
                    <a:lumMod val="75000"/>
                  </a:schemeClr>
                </a:solidFill>
                <a:latin typeface="Poppins Ultra-Bold"/>
                <a:ea typeface="Calibri"/>
                <a:cs typeface="Calibri"/>
              </a:rPr>
              <a:t>CDC ROLL CALL</a:t>
            </a:r>
            <a:r>
              <a:rPr lang="en-US" sz="5700">
                <a:solidFill>
                  <a:schemeClr val="tx2">
                    <a:lumMod val="75000"/>
                  </a:schemeClr>
                </a:solidFill>
                <a:latin typeface="Poppins Ultra-Bold"/>
                <a:ea typeface="Calibri"/>
                <a:cs typeface="Calibri"/>
              </a:rPr>
              <a:t> </a:t>
            </a:r>
            <a:endParaRPr lang="en-US" sz="5700">
              <a:solidFill>
                <a:schemeClr val="tx2">
                  <a:lumMod val="75000"/>
                </a:schemeClr>
              </a:solidFill>
              <a:latin typeface="Poppins Ultra-Bold"/>
              <a:cs typeface="Poppins"/>
            </a:endParaRPr>
          </a:p>
        </p:txBody>
      </p:sp>
      <p:grpSp>
        <p:nvGrpSpPr>
          <p:cNvPr id="5" name="Group 5"/>
          <p:cNvGrpSpPr>
            <a:grpSpLocks noChangeAspect="1"/>
          </p:cNvGrpSpPr>
          <p:nvPr/>
        </p:nvGrpSpPr>
        <p:grpSpPr>
          <a:xfrm>
            <a:off x="-430714" y="9023213"/>
            <a:ext cx="1459414" cy="126378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7" name="Group 7"/>
          <p:cNvGrpSpPr/>
          <p:nvPr/>
        </p:nvGrpSpPr>
        <p:grpSpPr>
          <a:xfrm rot="5400000">
            <a:off x="20749187" y="3852326"/>
            <a:ext cx="2626025" cy="12967801"/>
            <a:chOff x="0" y="0"/>
            <a:chExt cx="691628" cy="3415388"/>
          </a:xfrm>
        </p:grpSpPr>
        <p:sp>
          <p:nvSpPr>
            <p:cNvPr id="8" name="Freeform 8"/>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9" name="TextBox 9"/>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5400000">
            <a:off x="19899872" y="4339968"/>
            <a:ext cx="2626025" cy="12967801"/>
            <a:chOff x="0" y="0"/>
            <a:chExt cx="691628" cy="3415388"/>
          </a:xfrm>
        </p:grpSpPr>
        <p:sp>
          <p:nvSpPr>
            <p:cNvPr id="11" name="Freeform 11"/>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2" name="TextBox 12"/>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4836317" y="9647140"/>
            <a:ext cx="3365958" cy="409599"/>
          </a:xfrm>
          <a:prstGeom prst="rect">
            <a:avLst/>
          </a:prstGeom>
        </p:spPr>
        <p:txBody>
          <a:bodyPr lIns="0" tIns="0" rIns="0" bIns="0" rtlCol="0" anchor="t">
            <a:spAutoFit/>
          </a:bodyPr>
          <a:lstStyle/>
          <a:p>
            <a:pPr algn="ctr">
              <a:lnSpc>
                <a:spcPts val="3448"/>
              </a:lnSpc>
            </a:pPr>
            <a:r>
              <a:rPr lang="en-US" sz="2300">
                <a:solidFill>
                  <a:srgbClr val="FFFFFF"/>
                </a:solidFill>
                <a:latin typeface="Poppins Bold"/>
              </a:rPr>
              <a:t>2024 Annual Meeting</a:t>
            </a:r>
          </a:p>
        </p:txBody>
      </p:sp>
      <p:graphicFrame>
        <p:nvGraphicFramePr>
          <p:cNvPr id="180" name="Content Placeholder 2">
            <a:extLst>
              <a:ext uri="{FF2B5EF4-FFF2-40B4-BE49-F238E27FC236}">
                <a16:creationId xmlns:a16="http://schemas.microsoft.com/office/drawing/2014/main" id="{B619A373-53C9-10D8-22AB-EDF549F541EC}"/>
              </a:ext>
            </a:extLst>
          </p:cNvPr>
          <p:cNvGraphicFramePr>
            <a:graphicFrameLocks noGrp="1"/>
          </p:cNvGraphicFramePr>
          <p:nvPr>
            <p:extLst>
              <p:ext uri="{D42A27DB-BD31-4B8C-83A1-F6EECF244321}">
                <p14:modId xmlns:p14="http://schemas.microsoft.com/office/powerpoint/2010/main" val="3875055089"/>
              </p:ext>
            </p:extLst>
          </p:nvPr>
        </p:nvGraphicFramePr>
        <p:xfrm>
          <a:off x="349125" y="2565862"/>
          <a:ext cx="8449587" cy="5834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9" name="TextBox 1">
            <a:extLst>
              <a:ext uri="{FF2B5EF4-FFF2-40B4-BE49-F238E27FC236}">
                <a16:creationId xmlns:a16="http://schemas.microsoft.com/office/drawing/2014/main" id="{3BF1E68A-C9DA-26FC-1E22-52E4F9BE8912}"/>
              </a:ext>
            </a:extLst>
          </p:cNvPr>
          <p:cNvSpPr txBox="1"/>
          <p:nvPr/>
        </p:nvSpPr>
        <p:spPr>
          <a:xfrm>
            <a:off x="3170076" y="6938065"/>
            <a:ext cx="5354927" cy="230832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a:solidFill>
                  <a:srgbClr val="000000"/>
                </a:solidFill>
                <a:effectLst/>
                <a:latin typeface="Poppins"/>
                <a:ea typeface="Times" panose="02020603050405020304" pitchFamily="18" charset="0"/>
                <a:cs typeface="Times New Roman"/>
              </a:rPr>
              <a:t>I am Juan Suarez and I am the board chair at the XYZ CDC </a:t>
            </a:r>
            <a:r>
              <a:rPr lang="en-US" sz="2400" i="1">
                <a:solidFill>
                  <a:srgbClr val="000000"/>
                </a:solidFill>
                <a:latin typeface="Poppins"/>
                <a:ea typeface="Times" panose="02020603050405020304" pitchFamily="18" charset="0"/>
                <a:cs typeface="Times New Roman"/>
              </a:rPr>
              <a:t>this winter</a:t>
            </a:r>
            <a:r>
              <a:rPr lang="en-US" sz="2400" i="1">
                <a:solidFill>
                  <a:srgbClr val="000000"/>
                </a:solidFill>
                <a:effectLst/>
                <a:latin typeface="Poppins"/>
                <a:ea typeface="Times" panose="02020603050405020304" pitchFamily="18" charset="0"/>
                <a:cs typeface="Times New Roman"/>
              </a:rPr>
              <a:t> we </a:t>
            </a:r>
            <a:r>
              <a:rPr lang="en-US" sz="2400" i="1">
                <a:solidFill>
                  <a:srgbClr val="000000"/>
                </a:solidFill>
                <a:latin typeface="Poppins"/>
                <a:ea typeface="Times" panose="02020603050405020304" pitchFamily="18" charset="0"/>
                <a:cs typeface="Times New Roman"/>
              </a:rPr>
              <a:t>break ground</a:t>
            </a:r>
            <a:r>
              <a:rPr lang="en-US" sz="2400" i="1">
                <a:solidFill>
                  <a:srgbClr val="000000"/>
                </a:solidFill>
                <a:effectLst/>
                <a:latin typeface="Poppins"/>
                <a:ea typeface="Times" panose="02020603050405020304" pitchFamily="18" charset="0"/>
                <a:cs typeface="Times New Roman"/>
              </a:rPr>
              <a:t> on a senior housing development</a:t>
            </a:r>
            <a:r>
              <a:rPr lang="en-US" sz="2400" i="1">
                <a:solidFill>
                  <a:srgbClr val="000000"/>
                </a:solidFill>
                <a:latin typeface="Poppins"/>
                <a:ea typeface="Times" panose="02020603050405020304" pitchFamily="18" charset="0"/>
                <a:cs typeface="Times New Roman"/>
              </a:rPr>
              <a:t> in Anytown, MA.</a:t>
            </a:r>
            <a:endParaRPr lang="en-US" sz="2400" i="1">
              <a:effectLst/>
              <a:latin typeface="Poppins"/>
              <a:ea typeface="Calibri" panose="020F0502020204030204" pitchFamily="34" charset="0"/>
              <a:cs typeface="Times New Roman"/>
            </a:endParaRPr>
          </a:p>
          <a:p>
            <a:endParaRPr lang="en-US" sz="2400">
              <a:latin typeface="Poppins"/>
              <a:cs typeface="Poppins"/>
            </a:endParaRPr>
          </a:p>
        </p:txBody>
      </p:sp>
      <p:sp>
        <p:nvSpPr>
          <p:cNvPr id="340" name="Content Placeholder 3">
            <a:extLst>
              <a:ext uri="{FF2B5EF4-FFF2-40B4-BE49-F238E27FC236}">
                <a16:creationId xmlns:a16="http://schemas.microsoft.com/office/drawing/2014/main" id="{9EE7E35B-52A6-0119-EBBB-CCDE74E8ABC7}"/>
              </a:ext>
            </a:extLst>
          </p:cNvPr>
          <p:cNvSpPr>
            <a:spLocks noGrp="1"/>
          </p:cNvSpPr>
          <p:nvPr/>
        </p:nvSpPr>
        <p:spPr>
          <a:xfrm>
            <a:off x="8928176" y="3372910"/>
            <a:ext cx="8702822" cy="5312427"/>
          </a:xfrm>
          <a:custGeom>
            <a:avLst/>
            <a:gdLst>
              <a:gd name="connsiteX0" fmla="*/ 0 w 8702822"/>
              <a:gd name="connsiteY0" fmla="*/ 885422 h 5312427"/>
              <a:gd name="connsiteX1" fmla="*/ 897768 w 8702822"/>
              <a:gd name="connsiteY1" fmla="*/ 0 h 5312427"/>
              <a:gd name="connsiteX2" fmla="*/ 7805053 w 8702822"/>
              <a:gd name="connsiteY2" fmla="*/ 0 h 5312427"/>
              <a:gd name="connsiteX3" fmla="*/ 8702822 w 8702822"/>
              <a:gd name="connsiteY3" fmla="*/ 885422 h 5312427"/>
              <a:gd name="connsiteX4" fmla="*/ 8702822 w 8702822"/>
              <a:gd name="connsiteY4" fmla="*/ 4427004 h 5312427"/>
              <a:gd name="connsiteX5" fmla="*/ 7805053 w 8702822"/>
              <a:gd name="connsiteY5" fmla="*/ 5312427 h 5312427"/>
              <a:gd name="connsiteX6" fmla="*/ 897768 w 8702822"/>
              <a:gd name="connsiteY6" fmla="*/ 5312427 h 5312427"/>
              <a:gd name="connsiteX7" fmla="*/ 0 w 8702822"/>
              <a:gd name="connsiteY7" fmla="*/ 4427004 h 5312427"/>
              <a:gd name="connsiteX8" fmla="*/ 0 w 8702822"/>
              <a:gd name="connsiteY8" fmla="*/ 885422 h 5312427"/>
              <a:gd name="connsiteX0" fmla="*/ 0 w 8702822"/>
              <a:gd name="connsiteY0" fmla="*/ 885422 h 5312427"/>
              <a:gd name="connsiteX1" fmla="*/ 897768 w 8702822"/>
              <a:gd name="connsiteY1" fmla="*/ 0 h 5312427"/>
              <a:gd name="connsiteX2" fmla="*/ 7805053 w 8702822"/>
              <a:gd name="connsiteY2" fmla="*/ 0 h 5312427"/>
              <a:gd name="connsiteX3" fmla="*/ 8702822 w 8702822"/>
              <a:gd name="connsiteY3" fmla="*/ 885422 h 5312427"/>
              <a:gd name="connsiteX4" fmla="*/ 8702822 w 8702822"/>
              <a:gd name="connsiteY4" fmla="*/ 4427004 h 5312427"/>
              <a:gd name="connsiteX5" fmla="*/ 7805053 w 8702822"/>
              <a:gd name="connsiteY5" fmla="*/ 5312427 h 5312427"/>
              <a:gd name="connsiteX6" fmla="*/ 897768 w 8702822"/>
              <a:gd name="connsiteY6" fmla="*/ 5312427 h 5312427"/>
              <a:gd name="connsiteX7" fmla="*/ 0 w 8702822"/>
              <a:gd name="connsiteY7" fmla="*/ 4427004 h 5312427"/>
              <a:gd name="connsiteX8" fmla="*/ 0 w 8702822"/>
              <a:gd name="connsiteY8" fmla="*/ 885422 h 531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2822" h="5312427" fill="none" extrusionOk="0">
                <a:moveTo>
                  <a:pt x="0" y="885422"/>
                </a:moveTo>
                <a:cubicBezTo>
                  <a:pt x="-55046" y="354147"/>
                  <a:pt x="365833" y="40134"/>
                  <a:pt x="897768" y="0"/>
                </a:cubicBezTo>
                <a:cubicBezTo>
                  <a:pt x="1839063" y="130954"/>
                  <a:pt x="5545770" y="43574"/>
                  <a:pt x="7805053" y="0"/>
                </a:cubicBezTo>
                <a:cubicBezTo>
                  <a:pt x="8354244" y="60809"/>
                  <a:pt x="8707459" y="466801"/>
                  <a:pt x="8702822" y="885422"/>
                </a:cubicBezTo>
                <a:cubicBezTo>
                  <a:pt x="8874757" y="2496596"/>
                  <a:pt x="8687366" y="3015179"/>
                  <a:pt x="8702822" y="4427004"/>
                </a:cubicBezTo>
                <a:cubicBezTo>
                  <a:pt x="8629634" y="4927974"/>
                  <a:pt x="8319253" y="5274981"/>
                  <a:pt x="7805053" y="5312427"/>
                </a:cubicBezTo>
                <a:cubicBezTo>
                  <a:pt x="6192116" y="5429171"/>
                  <a:pt x="3254716" y="5015852"/>
                  <a:pt x="897768" y="5312427"/>
                </a:cubicBezTo>
                <a:cubicBezTo>
                  <a:pt x="366961" y="5262120"/>
                  <a:pt x="-126176" y="4983226"/>
                  <a:pt x="0" y="4427004"/>
                </a:cubicBezTo>
                <a:cubicBezTo>
                  <a:pt x="-39967" y="3230899"/>
                  <a:pt x="24227" y="1454062"/>
                  <a:pt x="0" y="885422"/>
                </a:cubicBezTo>
                <a:close/>
              </a:path>
              <a:path w="8702822" h="5312427" stroke="0" extrusionOk="0">
                <a:moveTo>
                  <a:pt x="0" y="885422"/>
                </a:moveTo>
                <a:cubicBezTo>
                  <a:pt x="54891" y="420058"/>
                  <a:pt x="450434" y="-9245"/>
                  <a:pt x="897768" y="0"/>
                </a:cubicBezTo>
                <a:cubicBezTo>
                  <a:pt x="2221124" y="216405"/>
                  <a:pt x="4512929" y="-112647"/>
                  <a:pt x="7805053" y="0"/>
                </a:cubicBezTo>
                <a:cubicBezTo>
                  <a:pt x="8307434" y="84531"/>
                  <a:pt x="8658274" y="405081"/>
                  <a:pt x="8702822" y="885422"/>
                </a:cubicBezTo>
                <a:cubicBezTo>
                  <a:pt x="8756168" y="2232570"/>
                  <a:pt x="8385633" y="3000398"/>
                  <a:pt x="8702822" y="4427004"/>
                </a:cubicBezTo>
                <a:cubicBezTo>
                  <a:pt x="8659779" y="4961999"/>
                  <a:pt x="8295339" y="5395330"/>
                  <a:pt x="7805053" y="5312427"/>
                </a:cubicBezTo>
                <a:cubicBezTo>
                  <a:pt x="4877950" y="5257534"/>
                  <a:pt x="4310358" y="5380693"/>
                  <a:pt x="897768" y="5312427"/>
                </a:cubicBezTo>
                <a:cubicBezTo>
                  <a:pt x="489164" y="5391152"/>
                  <a:pt x="-7439" y="4813731"/>
                  <a:pt x="0" y="4427004"/>
                </a:cubicBezTo>
                <a:cubicBezTo>
                  <a:pt x="354028" y="4128202"/>
                  <a:pt x="-293751" y="2570026"/>
                  <a:pt x="0" y="885422"/>
                </a:cubicBezTo>
                <a:close/>
              </a:path>
              <a:path w="8702822" h="5312427" fill="none" stroke="0" extrusionOk="0">
                <a:moveTo>
                  <a:pt x="0" y="885422"/>
                </a:moveTo>
                <a:cubicBezTo>
                  <a:pt x="-12085" y="343731"/>
                  <a:pt x="245796" y="41205"/>
                  <a:pt x="897768" y="0"/>
                </a:cubicBezTo>
                <a:cubicBezTo>
                  <a:pt x="2249029" y="132882"/>
                  <a:pt x="5759384" y="-84951"/>
                  <a:pt x="7805053" y="0"/>
                </a:cubicBezTo>
                <a:cubicBezTo>
                  <a:pt x="8308164" y="81743"/>
                  <a:pt x="8677190" y="505355"/>
                  <a:pt x="8702822" y="885422"/>
                </a:cubicBezTo>
                <a:cubicBezTo>
                  <a:pt x="8754099" y="2522280"/>
                  <a:pt x="8749041" y="3068195"/>
                  <a:pt x="8702822" y="4427004"/>
                </a:cubicBezTo>
                <a:cubicBezTo>
                  <a:pt x="8761881" y="4920328"/>
                  <a:pt x="8377634" y="5246590"/>
                  <a:pt x="7805053" y="5312427"/>
                </a:cubicBezTo>
                <a:cubicBezTo>
                  <a:pt x="6522220" y="5443236"/>
                  <a:pt x="3152716" y="5683464"/>
                  <a:pt x="897768" y="5312427"/>
                </a:cubicBezTo>
                <a:cubicBezTo>
                  <a:pt x="359092" y="5282097"/>
                  <a:pt x="-64933" y="4965874"/>
                  <a:pt x="0" y="4427004"/>
                </a:cubicBezTo>
                <a:cubicBezTo>
                  <a:pt x="48003" y="3181238"/>
                  <a:pt x="51525" y="1438331"/>
                  <a:pt x="0" y="885422"/>
                </a:cubicBezTo>
                <a:close/>
              </a:path>
            </a:pathLst>
          </a:custGeom>
          <a:ln w="38100">
            <a:solidFill>
              <a:schemeClr val="tx2"/>
            </a:solidFill>
            <a:extLst>
              <a:ext uri="{C807C97D-BFC1-408E-A445-0C87EB9F89A2}">
                <ask:lineSketchStyleProps xmlns:ask="http://schemas.microsoft.com/office/drawing/2018/sketchyshapes" sd="1219033472">
                  <a:custGeom>
                    <a:avLst/>
                    <a:gdLst>
                      <a:gd name="connsiteX0" fmla="*/ 0 w 8641298"/>
                      <a:gd name="connsiteY0" fmla="*/ 891422 h 5348423"/>
                      <a:gd name="connsiteX1" fmla="*/ 891422 w 8641298"/>
                      <a:gd name="connsiteY1" fmla="*/ 0 h 5348423"/>
                      <a:gd name="connsiteX2" fmla="*/ 7749876 w 8641298"/>
                      <a:gd name="connsiteY2" fmla="*/ 0 h 5348423"/>
                      <a:gd name="connsiteX3" fmla="*/ 8641298 w 8641298"/>
                      <a:gd name="connsiteY3" fmla="*/ 891422 h 5348423"/>
                      <a:gd name="connsiteX4" fmla="*/ 8641298 w 8641298"/>
                      <a:gd name="connsiteY4" fmla="*/ 4457001 h 5348423"/>
                      <a:gd name="connsiteX5" fmla="*/ 7749876 w 8641298"/>
                      <a:gd name="connsiteY5" fmla="*/ 5348423 h 5348423"/>
                      <a:gd name="connsiteX6" fmla="*/ 891422 w 8641298"/>
                      <a:gd name="connsiteY6" fmla="*/ 5348423 h 5348423"/>
                      <a:gd name="connsiteX7" fmla="*/ 0 w 8641298"/>
                      <a:gd name="connsiteY7" fmla="*/ 4457001 h 5348423"/>
                      <a:gd name="connsiteX8" fmla="*/ 0 w 8641298"/>
                      <a:gd name="connsiteY8" fmla="*/ 891422 h 534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1298" h="5348423" fill="none" extrusionOk="0">
                        <a:moveTo>
                          <a:pt x="0" y="891422"/>
                        </a:moveTo>
                        <a:cubicBezTo>
                          <a:pt x="25890" y="369757"/>
                          <a:pt x="326647" y="10056"/>
                          <a:pt x="891422" y="0"/>
                        </a:cubicBezTo>
                        <a:cubicBezTo>
                          <a:pt x="3870538" y="-26459"/>
                          <a:pt x="6686739" y="-29048"/>
                          <a:pt x="7749876" y="0"/>
                        </a:cubicBezTo>
                        <a:cubicBezTo>
                          <a:pt x="8285690" y="46394"/>
                          <a:pt x="8626970" y="446449"/>
                          <a:pt x="8641298" y="891422"/>
                        </a:cubicBezTo>
                        <a:cubicBezTo>
                          <a:pt x="8748019" y="2570329"/>
                          <a:pt x="8621440" y="3057131"/>
                          <a:pt x="8641298" y="4457001"/>
                        </a:cubicBezTo>
                        <a:cubicBezTo>
                          <a:pt x="8650545" y="4947727"/>
                          <a:pt x="8293596" y="5333919"/>
                          <a:pt x="7749876" y="5348423"/>
                        </a:cubicBezTo>
                        <a:cubicBezTo>
                          <a:pt x="6589326" y="5497698"/>
                          <a:pt x="3422161" y="5443481"/>
                          <a:pt x="891422" y="5348423"/>
                        </a:cubicBezTo>
                        <a:cubicBezTo>
                          <a:pt x="360276" y="5353885"/>
                          <a:pt x="-41790" y="4967559"/>
                          <a:pt x="0" y="4457001"/>
                        </a:cubicBezTo>
                        <a:cubicBezTo>
                          <a:pt x="2146" y="3176955"/>
                          <a:pt x="-19985" y="1430733"/>
                          <a:pt x="0" y="891422"/>
                        </a:cubicBezTo>
                        <a:close/>
                      </a:path>
                      <a:path w="8641298" h="5348423" stroke="0" extrusionOk="0">
                        <a:moveTo>
                          <a:pt x="0" y="891422"/>
                        </a:moveTo>
                        <a:cubicBezTo>
                          <a:pt x="57859" y="342030"/>
                          <a:pt x="403166" y="17207"/>
                          <a:pt x="891422" y="0"/>
                        </a:cubicBezTo>
                        <a:cubicBezTo>
                          <a:pt x="2378132" y="-60135"/>
                          <a:pt x="4876585" y="-134796"/>
                          <a:pt x="7749876" y="0"/>
                        </a:cubicBezTo>
                        <a:cubicBezTo>
                          <a:pt x="8208944" y="5277"/>
                          <a:pt x="8621679" y="394666"/>
                          <a:pt x="8641298" y="891422"/>
                        </a:cubicBezTo>
                        <a:cubicBezTo>
                          <a:pt x="8691638" y="2262944"/>
                          <a:pt x="8472210" y="3029099"/>
                          <a:pt x="8641298" y="4457001"/>
                        </a:cubicBezTo>
                        <a:cubicBezTo>
                          <a:pt x="8583257" y="4982262"/>
                          <a:pt x="8247372" y="5399202"/>
                          <a:pt x="7749876" y="5348423"/>
                        </a:cubicBezTo>
                        <a:cubicBezTo>
                          <a:pt x="4865303" y="5248711"/>
                          <a:pt x="4289473" y="5430049"/>
                          <a:pt x="891422" y="5348423"/>
                        </a:cubicBezTo>
                        <a:cubicBezTo>
                          <a:pt x="413205" y="5404649"/>
                          <a:pt x="-6489" y="4865210"/>
                          <a:pt x="0" y="4457001"/>
                        </a:cubicBezTo>
                        <a:cubicBezTo>
                          <a:pt x="114288" y="4004632"/>
                          <a:pt x="-121447" y="2549565"/>
                          <a:pt x="0" y="891422"/>
                        </a:cubicBezTo>
                        <a:close/>
                      </a:path>
                    </a:pathLst>
                  </a:custGeom>
                  <ask:type>
                    <ask:lineSketchCurved/>
                  </ask:type>
                </ask:lineSketchStyleProps>
              </a:ext>
            </a:extLst>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None/>
            </a:pPr>
            <a:endParaRPr lang="en-US" sz="2400" b="1">
              <a:solidFill>
                <a:srgbClr val="000000"/>
              </a:solidFill>
              <a:effectLst/>
              <a:latin typeface="Poppins"/>
              <a:ea typeface="Times" panose="02020603050405020304" pitchFamily="18" charset="0"/>
              <a:cs typeface="Times New Roman"/>
            </a:endParaRPr>
          </a:p>
          <a:p>
            <a:pPr marL="0" indent="0">
              <a:lnSpc>
                <a:spcPct val="107000"/>
              </a:lnSpc>
              <a:spcBef>
                <a:spcPts val="0"/>
              </a:spcBef>
              <a:spcAft>
                <a:spcPts val="800"/>
              </a:spcAft>
              <a:buNone/>
            </a:pPr>
            <a:r>
              <a:rPr lang="en-US" sz="2400" b="1">
                <a:solidFill>
                  <a:srgbClr val="000000"/>
                </a:solidFill>
                <a:effectLst/>
                <a:latin typeface="Poppins"/>
                <a:ea typeface="Times" panose="02020603050405020304" pitchFamily="18" charset="0"/>
                <a:cs typeface="Times New Roman"/>
              </a:rPr>
              <a:t>Roll Call Template:</a:t>
            </a:r>
            <a:r>
              <a:rPr lang="en-US" sz="2400" b="1">
                <a:solidFill>
                  <a:srgbClr val="000000"/>
                </a:solidFill>
                <a:latin typeface="Poppins"/>
                <a:ea typeface="Times" panose="02020603050405020304" pitchFamily="18" charset="0"/>
                <a:cs typeface="Times New Roman"/>
              </a:rPr>
              <a:t> </a:t>
            </a:r>
            <a:endParaRPr lang="en-US" sz="2400" b="1">
              <a:solidFill>
                <a:srgbClr val="000000"/>
              </a:solidFill>
              <a:effectLst/>
              <a:latin typeface="Poppins"/>
              <a:ea typeface="Times" panose="02020603050405020304" pitchFamily="18" charset="0"/>
              <a:cs typeface="Times New Roman" panose="02020603050405020304" pitchFamily="18" charset="0"/>
            </a:endParaRPr>
          </a:p>
          <a:p>
            <a:pPr marL="0" indent="0">
              <a:lnSpc>
                <a:spcPct val="107000"/>
              </a:lnSpc>
              <a:spcBef>
                <a:spcPts val="0"/>
              </a:spcBef>
              <a:spcAft>
                <a:spcPts val="800"/>
              </a:spcAft>
              <a:buNone/>
            </a:pPr>
            <a:r>
              <a:rPr lang="en-US" sz="2400">
                <a:solidFill>
                  <a:srgbClr val="000000"/>
                </a:solidFill>
                <a:effectLst/>
                <a:latin typeface="Poppins"/>
                <a:ea typeface="Times" panose="02020603050405020304" pitchFamily="18" charset="0"/>
                <a:cs typeface="Times New Roman"/>
              </a:rPr>
              <a:t>I am __________________________ (name) and I am (a board member/staff title/leader) at </a:t>
            </a:r>
            <a:r>
              <a:rPr lang="en-US" sz="2400">
                <a:solidFill>
                  <a:srgbClr val="000000"/>
                </a:solidFill>
                <a:latin typeface="Poppins"/>
                <a:ea typeface="Times" panose="02020603050405020304" pitchFamily="18" charset="0"/>
                <a:cs typeface="Times New Roman"/>
              </a:rPr>
              <a:t>________________________</a:t>
            </a:r>
            <a:r>
              <a:rPr lang="en-US" sz="2400">
                <a:solidFill>
                  <a:srgbClr val="000000"/>
                </a:solidFill>
                <a:effectLst/>
                <a:latin typeface="Poppins"/>
                <a:ea typeface="Times" panose="02020603050405020304" pitchFamily="18" charset="0"/>
                <a:cs typeface="Times New Roman"/>
              </a:rPr>
              <a:t> (organization)</a:t>
            </a:r>
            <a:r>
              <a:rPr lang="en-US" sz="2400">
                <a:latin typeface="Poppins"/>
                <a:ea typeface="Times" panose="02020603050405020304" pitchFamily="18" charset="0"/>
                <a:cs typeface="Times New Roman"/>
              </a:rPr>
              <a:t>   </a:t>
            </a:r>
            <a:r>
              <a:rPr lang="en-US" sz="2400">
                <a:solidFill>
                  <a:srgbClr val="000000"/>
                </a:solidFill>
                <a:effectLst/>
                <a:latin typeface="Poppins"/>
                <a:ea typeface="Times" panose="02020603050405020304" pitchFamily="18" charset="0"/>
                <a:cs typeface="Times New Roman"/>
              </a:rPr>
              <a:t>and next year we will</a:t>
            </a:r>
            <a:r>
              <a:rPr lang="en-US" sz="2400">
                <a:solidFill>
                  <a:srgbClr val="000000"/>
                </a:solidFill>
                <a:latin typeface="Poppins"/>
                <a:ea typeface="Times" panose="02020603050405020304" pitchFamily="18" charset="0"/>
                <a:cs typeface="Times New Roman"/>
              </a:rPr>
              <a:t> ____________________</a:t>
            </a:r>
            <a:br>
              <a:rPr lang="en-US" sz="2400">
                <a:latin typeface="Poppins"/>
                <a:ea typeface="Times" panose="02020603050405020304" pitchFamily="18" charset="0"/>
                <a:cs typeface="Times New Roman"/>
              </a:rPr>
            </a:br>
            <a:r>
              <a:rPr lang="en-US" sz="2400">
                <a:solidFill>
                  <a:srgbClr val="000000"/>
                </a:solidFill>
                <a:latin typeface="Poppins"/>
                <a:ea typeface="Times" panose="02020603050405020304" pitchFamily="18" charset="0"/>
                <a:cs typeface="Times New Roman"/>
              </a:rPr>
              <a:t>______________________________________________________.</a:t>
            </a:r>
            <a:endParaRPr lang="en-US" sz="2400">
              <a:effectLst/>
              <a:latin typeface="Poppins"/>
              <a:ea typeface="Calibri" panose="020F0502020204030204" pitchFamily="34" charset="0"/>
              <a:cs typeface="Times New Roman"/>
            </a:endParaRPr>
          </a:p>
          <a:p>
            <a:endParaRPr lang="en-US">
              <a:latin typeface="Poppins"/>
              <a:cs typeface="Poppins"/>
            </a:endParaRPr>
          </a:p>
          <a:p>
            <a:pPr marL="0" indent="0">
              <a:buNone/>
            </a:pPr>
            <a:r>
              <a:rPr lang="en-US" sz="1900" i="1">
                <a:solidFill>
                  <a:srgbClr val="000000"/>
                </a:solidFill>
                <a:effectLst/>
                <a:latin typeface="Poppins"/>
                <a:ea typeface="Times" panose="02020603050405020304" pitchFamily="18" charset="0"/>
                <a:cs typeface="Cavolini"/>
              </a:rPr>
              <a:t>Remember we want people to leave the Annual Meeting feeling energized and inspired by what CDCs</a:t>
            </a:r>
            <a:r>
              <a:rPr lang="en-US" sz="1900" i="1">
                <a:solidFill>
                  <a:srgbClr val="000000"/>
                </a:solidFill>
                <a:latin typeface="Poppins"/>
                <a:ea typeface="Times" panose="02020603050405020304" pitchFamily="18" charset="0"/>
                <a:cs typeface="Cavolini"/>
              </a:rPr>
              <a:t> have</a:t>
            </a:r>
            <a:r>
              <a:rPr lang="en-US" sz="1900" i="1">
                <a:solidFill>
                  <a:srgbClr val="000000"/>
                </a:solidFill>
                <a:effectLst/>
                <a:latin typeface="Poppins"/>
                <a:ea typeface="Times" panose="02020603050405020304" pitchFamily="18" charset="0"/>
                <a:cs typeface="Cavolini"/>
              </a:rPr>
              <a:t> </a:t>
            </a:r>
            <a:r>
              <a:rPr lang="en-US" sz="1900" i="1">
                <a:solidFill>
                  <a:srgbClr val="000000"/>
                </a:solidFill>
                <a:latin typeface="Poppins"/>
                <a:ea typeface="Times" panose="02020603050405020304" pitchFamily="18" charset="0"/>
                <a:cs typeface="Cavolini"/>
              </a:rPr>
              <a:t>planned </a:t>
            </a:r>
            <a:r>
              <a:rPr lang="en-US" sz="1900" i="1">
                <a:solidFill>
                  <a:srgbClr val="000000"/>
                </a:solidFill>
                <a:effectLst/>
                <a:latin typeface="Poppins"/>
                <a:ea typeface="Times" panose="02020603050405020304" pitchFamily="18" charset="0"/>
                <a:cs typeface="Cavolini"/>
              </a:rPr>
              <a:t>for 2025!!</a:t>
            </a:r>
            <a:endParaRPr lang="en-US" sz="1900" i="1">
              <a:latin typeface="Poppins"/>
              <a:cs typeface="Cavolini"/>
            </a:endParaRPr>
          </a:p>
        </p:txBody>
      </p:sp>
    </p:spTree>
    <p:extLst>
      <p:ext uri="{BB962C8B-B14F-4D97-AF65-F5344CB8AC3E}">
        <p14:creationId xmlns:p14="http://schemas.microsoft.com/office/powerpoint/2010/main" val="3842862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holding signs&#10;&#10;Description automatically generated">
            <a:extLst>
              <a:ext uri="{FF2B5EF4-FFF2-40B4-BE49-F238E27FC236}">
                <a16:creationId xmlns:a16="http://schemas.microsoft.com/office/drawing/2014/main" id="{E276ED76-D319-D82C-0E93-71A73F886E49}"/>
              </a:ext>
            </a:extLst>
          </p:cNvPr>
          <p:cNvPicPr>
            <a:picLocks noChangeAspect="1"/>
          </p:cNvPicPr>
          <p:nvPr/>
        </p:nvPicPr>
        <p:blipFill>
          <a:blip r:embed="rId2">
            <a:alphaModFix amt="20000"/>
          </a:blip>
          <a:stretch>
            <a:fillRect/>
          </a:stretch>
        </p:blipFill>
        <p:spPr>
          <a:xfrm>
            <a:off x="6542" y="5509"/>
            <a:ext cx="18371313" cy="10275983"/>
          </a:xfrm>
          <a:prstGeom prst="rect">
            <a:avLst/>
          </a:prstGeom>
        </p:spPr>
      </p:pic>
      <p:sp>
        <p:nvSpPr>
          <p:cNvPr id="3" name="Freeform 3"/>
          <p:cNvSpPr/>
          <p:nvPr/>
        </p:nvSpPr>
        <p:spPr>
          <a:xfrm>
            <a:off x="1028700" y="9258624"/>
            <a:ext cx="456882" cy="456882"/>
          </a:xfrm>
          <a:custGeom>
            <a:avLst/>
            <a:gdLst/>
            <a:ahLst/>
            <a:cxnLst/>
            <a:rect l="l" t="t" r="r" b="b"/>
            <a:pathLst>
              <a:path w="456882" h="456882">
                <a:moveTo>
                  <a:pt x="0" y="0"/>
                </a:moveTo>
                <a:lnTo>
                  <a:pt x="456882" y="0"/>
                </a:lnTo>
                <a:lnTo>
                  <a:pt x="456882" y="456882"/>
                </a:lnTo>
                <a:lnTo>
                  <a:pt x="0" y="4568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5412537" y="483282"/>
            <a:ext cx="7457252" cy="1873634"/>
          </a:xfrm>
          <a:custGeom>
            <a:avLst/>
            <a:gdLst/>
            <a:ahLst/>
            <a:cxnLst/>
            <a:rect l="l" t="t" r="r" b="b"/>
            <a:pathLst>
              <a:path w="7457252" h="1873634">
                <a:moveTo>
                  <a:pt x="0" y="0"/>
                </a:moveTo>
                <a:lnTo>
                  <a:pt x="7457251" y="0"/>
                </a:lnTo>
                <a:lnTo>
                  <a:pt x="7457251" y="1873634"/>
                </a:lnTo>
                <a:lnTo>
                  <a:pt x="0" y="1873634"/>
                </a:lnTo>
                <a:lnTo>
                  <a:pt x="0" y="0"/>
                </a:lnTo>
                <a:close/>
              </a:path>
            </a:pathLst>
          </a:custGeom>
          <a:blipFill>
            <a:blip r:embed="rId5"/>
            <a:stretch>
              <a:fillRect/>
            </a:stretch>
          </a:blipFill>
        </p:spPr>
        <p:txBody>
          <a:bodyPr/>
          <a:lstStyle/>
          <a:p>
            <a:endParaRPr lang="en-US"/>
          </a:p>
        </p:txBody>
      </p:sp>
      <p:sp>
        <p:nvSpPr>
          <p:cNvPr id="22" name="TextBox 22"/>
          <p:cNvSpPr txBox="1"/>
          <p:nvPr/>
        </p:nvSpPr>
        <p:spPr>
          <a:xfrm>
            <a:off x="2526419" y="5843298"/>
            <a:ext cx="13339654" cy="1581138"/>
          </a:xfrm>
          <a:prstGeom prst="rect">
            <a:avLst/>
          </a:prstGeom>
        </p:spPr>
        <p:txBody>
          <a:bodyPr wrap="square" lIns="0" tIns="0" rIns="0" bIns="0" rtlCol="0" anchor="t">
            <a:spAutoFit/>
          </a:bodyPr>
          <a:lstStyle/>
          <a:p>
            <a:pPr algn="ctr">
              <a:lnSpc>
                <a:spcPts val="12749"/>
              </a:lnSpc>
            </a:pPr>
            <a:r>
              <a:rPr lang="en-US" sz="10150">
                <a:solidFill>
                  <a:schemeClr val="tx2">
                    <a:lumMod val="75000"/>
                  </a:schemeClr>
                </a:solidFill>
                <a:latin typeface="Poppins Bold"/>
              </a:rPr>
              <a:t>ANNUAL MEETING</a:t>
            </a:r>
            <a:endParaRPr lang="en-US" sz="10150">
              <a:solidFill>
                <a:schemeClr val="tx2">
                  <a:lumMod val="75000"/>
                </a:schemeClr>
              </a:solidFill>
              <a:cs typeface="Calibri"/>
            </a:endParaRPr>
          </a:p>
        </p:txBody>
      </p:sp>
      <p:sp>
        <p:nvSpPr>
          <p:cNvPr id="25" name="TextBox 24">
            <a:extLst>
              <a:ext uri="{FF2B5EF4-FFF2-40B4-BE49-F238E27FC236}">
                <a16:creationId xmlns:a16="http://schemas.microsoft.com/office/drawing/2014/main" id="{E898F1EB-A4B0-3138-58F0-E89A597C0BA7}"/>
              </a:ext>
            </a:extLst>
          </p:cNvPr>
          <p:cNvSpPr txBox="1"/>
          <p:nvPr/>
        </p:nvSpPr>
        <p:spPr>
          <a:xfrm>
            <a:off x="5019560" y="3995958"/>
            <a:ext cx="7983976"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700" b="1">
                <a:solidFill>
                  <a:schemeClr val="tx2">
                    <a:lumMod val="75000"/>
                  </a:schemeClr>
                </a:solidFill>
                <a:latin typeface="Poppins"/>
                <a:cs typeface="Calibri"/>
              </a:rPr>
              <a:t>THANK YOU FOR ATTENDING THE </a:t>
            </a:r>
            <a:r>
              <a:rPr lang="en-US" sz="5700" b="1">
                <a:solidFill>
                  <a:schemeClr val="tx2">
                    <a:lumMod val="75000"/>
                  </a:schemeClr>
                </a:solidFill>
                <a:latin typeface="Poppins"/>
                <a:ea typeface="+mn-lt"/>
                <a:cs typeface="+mn-lt"/>
              </a:rPr>
              <a:t>2024</a:t>
            </a:r>
            <a:endParaRPr lang="en-US" sz="5700" b="1">
              <a:solidFill>
                <a:schemeClr val="tx2">
                  <a:lumMod val="75000"/>
                </a:schemeClr>
              </a:solidFill>
              <a:latin typeface="Poppins"/>
              <a:cs typeface="Poppins"/>
            </a:endParaRPr>
          </a:p>
        </p:txBody>
      </p:sp>
      <p:sp>
        <p:nvSpPr>
          <p:cNvPr id="19" name="TextBox 18">
            <a:extLst>
              <a:ext uri="{FF2B5EF4-FFF2-40B4-BE49-F238E27FC236}">
                <a16:creationId xmlns:a16="http://schemas.microsoft.com/office/drawing/2014/main" id="{E2C436A3-B3E5-D907-197E-FC63577DFB23}"/>
              </a:ext>
            </a:extLst>
          </p:cNvPr>
          <p:cNvSpPr txBox="1"/>
          <p:nvPr/>
        </p:nvSpPr>
        <p:spPr>
          <a:xfrm>
            <a:off x="3794033" y="7427980"/>
            <a:ext cx="10687570" cy="646331"/>
          </a:xfrm>
          <a:prstGeom prst="rect">
            <a:avLst/>
          </a:prstGeom>
          <a:noFill/>
        </p:spPr>
        <p:txBody>
          <a:bodyPr wrap="square" rtlCol="0">
            <a:spAutoFit/>
          </a:bodyPr>
          <a:lstStyle/>
          <a:p>
            <a:pPr algn="ctr"/>
            <a:r>
              <a:rPr lang="en-US" sz="3600" b="1" i="0">
                <a:solidFill>
                  <a:srgbClr val="000000"/>
                </a:solidFill>
                <a:effectLst/>
                <a:latin typeface="Calibri" panose="020F0502020204030204" pitchFamily="34" charset="0"/>
              </a:rPr>
              <a:t>Save-the-Date for MACDC Lobby Day, April 10, 2025 </a:t>
            </a:r>
            <a:endParaRPr lang="en-US" sz="3600" b="1"/>
          </a:p>
        </p:txBody>
      </p:sp>
    </p:spTree>
    <p:extLst>
      <p:ext uri="{BB962C8B-B14F-4D97-AF65-F5344CB8AC3E}">
        <p14:creationId xmlns:p14="http://schemas.microsoft.com/office/powerpoint/2010/main" val="1621206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242" y="-387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a:lstStyle/>
          <a:p>
            <a:endParaRPr lang="en-US"/>
          </a:p>
        </p:txBody>
      </p:sp>
      <p:sp>
        <p:nvSpPr>
          <p:cNvPr id="3" name="Freeform 3"/>
          <p:cNvSpPr/>
          <p:nvPr/>
        </p:nvSpPr>
        <p:spPr>
          <a:xfrm>
            <a:off x="34691" y="0"/>
            <a:ext cx="1988019" cy="1491968"/>
          </a:xfrm>
          <a:custGeom>
            <a:avLst/>
            <a:gdLst/>
            <a:ahLst/>
            <a:cxnLst/>
            <a:rect l="l" t="t" r="r" b="b"/>
            <a:pathLst>
              <a:path w="1988019" h="1491968">
                <a:moveTo>
                  <a:pt x="0" y="0"/>
                </a:moveTo>
                <a:lnTo>
                  <a:pt x="1988018" y="0"/>
                </a:lnTo>
                <a:lnTo>
                  <a:pt x="1988018" y="1491968"/>
                </a:lnTo>
                <a:lnTo>
                  <a:pt x="0" y="1491968"/>
                </a:lnTo>
                <a:lnTo>
                  <a:pt x="0" y="0"/>
                </a:lnTo>
                <a:close/>
              </a:path>
            </a:pathLst>
          </a:custGeom>
          <a:blipFill>
            <a:blip r:embed="rId2"/>
            <a:stretch>
              <a:fillRect/>
            </a:stretch>
          </a:blipFill>
        </p:spPr>
        <p:txBody>
          <a:bodyPr/>
          <a:lstStyle/>
          <a:p>
            <a:endParaRPr lang="en-US"/>
          </a:p>
        </p:txBody>
      </p:sp>
      <p:sp>
        <p:nvSpPr>
          <p:cNvPr id="4" name="Freeform 4"/>
          <p:cNvSpPr/>
          <p:nvPr/>
        </p:nvSpPr>
        <p:spPr>
          <a:xfrm rot="-5400000">
            <a:off x="6646914" y="5667647"/>
            <a:ext cx="5073327" cy="175260"/>
          </a:xfrm>
          <a:custGeom>
            <a:avLst/>
            <a:gdLst/>
            <a:ahLst/>
            <a:cxnLst/>
            <a:rect l="l" t="t" r="r" b="b"/>
            <a:pathLst>
              <a:path w="5073327" h="175260">
                <a:moveTo>
                  <a:pt x="0" y="0"/>
                </a:moveTo>
                <a:lnTo>
                  <a:pt x="5073326" y="0"/>
                </a:lnTo>
                <a:lnTo>
                  <a:pt x="5073326" y="175260"/>
                </a:lnTo>
                <a:lnTo>
                  <a:pt x="0" y="175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3868381" y="750618"/>
            <a:ext cx="12275764" cy="932819"/>
          </a:xfrm>
          <a:prstGeom prst="rect">
            <a:avLst/>
          </a:prstGeom>
        </p:spPr>
        <p:txBody>
          <a:bodyPr lIns="0" tIns="0" rIns="0" bIns="0" rtlCol="0" anchor="t">
            <a:spAutoFit/>
          </a:bodyPr>
          <a:lstStyle/>
          <a:p>
            <a:pPr>
              <a:lnSpc>
                <a:spcPts val="7388"/>
              </a:lnSpc>
            </a:pPr>
            <a:r>
              <a:rPr lang="en-US" sz="6000">
                <a:solidFill>
                  <a:srgbClr val="002060"/>
                </a:solidFill>
                <a:latin typeface="Poppins Ultra-Bold"/>
                <a:cs typeface="Poppins Ultra-Bold"/>
              </a:rPr>
              <a:t>THANK YOU TO OUR SPONSORS</a:t>
            </a:r>
            <a:endParaRPr lang="en-US" sz="6000">
              <a:solidFill>
                <a:srgbClr val="002060"/>
              </a:solidFill>
              <a:latin typeface="Poppins Ultra-Bold"/>
              <a:cs typeface="Poppins Bold"/>
            </a:endParaRPr>
          </a:p>
        </p:txBody>
      </p:sp>
      <p:sp>
        <p:nvSpPr>
          <p:cNvPr id="6" name="TextBox 6"/>
          <p:cNvSpPr txBox="1"/>
          <p:nvPr/>
        </p:nvSpPr>
        <p:spPr>
          <a:xfrm>
            <a:off x="3864277" y="2501063"/>
            <a:ext cx="1716318" cy="587375"/>
          </a:xfrm>
          <a:prstGeom prst="rect">
            <a:avLst/>
          </a:prstGeom>
        </p:spPr>
        <p:txBody>
          <a:bodyPr lIns="0" tIns="0" rIns="0" bIns="0" rtlCol="0" anchor="t">
            <a:spAutoFit/>
          </a:bodyPr>
          <a:lstStyle/>
          <a:p>
            <a:pPr algn="ctr">
              <a:lnSpc>
                <a:spcPts val="4899"/>
              </a:lnSpc>
            </a:pPr>
            <a:r>
              <a:rPr lang="en-US" sz="3499">
                <a:solidFill>
                  <a:srgbClr val="2461B1"/>
                </a:solidFill>
                <a:latin typeface="Canva Sans 1 Bold"/>
              </a:rPr>
              <a:t>GOLD</a:t>
            </a:r>
          </a:p>
        </p:txBody>
      </p:sp>
      <p:sp>
        <p:nvSpPr>
          <p:cNvPr id="7" name="TextBox 7"/>
          <p:cNvSpPr txBox="1"/>
          <p:nvPr/>
        </p:nvSpPr>
        <p:spPr>
          <a:xfrm>
            <a:off x="12720651" y="2214141"/>
            <a:ext cx="2121729" cy="587900"/>
          </a:xfrm>
          <a:prstGeom prst="rect">
            <a:avLst/>
          </a:prstGeom>
        </p:spPr>
        <p:txBody>
          <a:bodyPr wrap="square" lIns="0" tIns="0" rIns="0" bIns="0" rtlCol="0" anchor="t">
            <a:spAutoFit/>
          </a:bodyPr>
          <a:lstStyle/>
          <a:p>
            <a:pPr algn="ctr">
              <a:lnSpc>
                <a:spcPts val="4900"/>
              </a:lnSpc>
              <a:spcBef>
                <a:spcPct val="0"/>
              </a:spcBef>
            </a:pPr>
            <a:r>
              <a:rPr lang="en-US" sz="3500">
                <a:solidFill>
                  <a:srgbClr val="2461B1"/>
                </a:solidFill>
                <a:latin typeface="Canva Sans 1 Bold"/>
              </a:rPr>
              <a:t>SILVER</a:t>
            </a:r>
          </a:p>
        </p:txBody>
      </p:sp>
      <p:sp>
        <p:nvSpPr>
          <p:cNvPr id="8" name="TextBox 8"/>
          <p:cNvSpPr txBox="1"/>
          <p:nvPr/>
        </p:nvSpPr>
        <p:spPr>
          <a:xfrm>
            <a:off x="561944" y="3870873"/>
            <a:ext cx="8300525" cy="3786229"/>
          </a:xfrm>
          <a:prstGeom prst="rect">
            <a:avLst/>
          </a:prstGeom>
        </p:spPr>
        <p:txBody>
          <a:bodyPr wrap="square" lIns="0" tIns="0" rIns="0" bIns="0" rtlCol="0" anchor="t">
            <a:spAutoFit/>
          </a:bodyPr>
          <a:lstStyle/>
          <a:p>
            <a:pPr algn="ctr">
              <a:lnSpc>
                <a:spcPts val="4950"/>
              </a:lnSpc>
            </a:pPr>
            <a:r>
              <a:rPr lang="en-US" sz="3200" b="1">
                <a:latin typeface="Canva Sans 2"/>
              </a:rPr>
              <a:t>BOSTON CHILDREN'S HOSPITAL</a:t>
            </a:r>
          </a:p>
          <a:p>
            <a:pPr algn="ctr">
              <a:lnSpc>
                <a:spcPts val="4950"/>
              </a:lnSpc>
            </a:pPr>
            <a:r>
              <a:rPr lang="en-US" sz="3200" b="1">
                <a:latin typeface="Canva Sans 2"/>
              </a:rPr>
              <a:t>DANA-FARBER CANCER INSTITUTE</a:t>
            </a:r>
          </a:p>
          <a:p>
            <a:pPr algn="ctr">
              <a:lnSpc>
                <a:spcPts val="4950"/>
              </a:lnSpc>
            </a:pPr>
            <a:r>
              <a:rPr lang="en-US" sz="3200" b="1">
                <a:latin typeface="Canva Sans 2"/>
              </a:rPr>
              <a:t>DORCHESTER BAY EDC</a:t>
            </a:r>
          </a:p>
          <a:p>
            <a:pPr algn="ctr">
              <a:lnSpc>
                <a:spcPts val="4950"/>
              </a:lnSpc>
            </a:pPr>
            <a:r>
              <a:rPr lang="en-US" sz="3200" b="1">
                <a:latin typeface="Canva Sans 2"/>
              </a:rPr>
              <a:t>MASS GROWTH CAPITAL CORPORATION</a:t>
            </a:r>
          </a:p>
          <a:p>
            <a:pPr algn="ctr">
              <a:lnSpc>
                <a:spcPts val="4950"/>
              </a:lnSpc>
            </a:pPr>
            <a:r>
              <a:rPr lang="en-US" sz="3200" b="1">
                <a:latin typeface="Canva Sans 2"/>
              </a:rPr>
              <a:t>M&amp;T BANK</a:t>
            </a:r>
          </a:p>
          <a:p>
            <a:pPr algn="ctr">
              <a:lnSpc>
                <a:spcPts val="4950"/>
              </a:lnSpc>
            </a:pPr>
            <a:r>
              <a:rPr lang="en-US" sz="3200" b="1">
                <a:latin typeface="Canva Sans 2"/>
              </a:rPr>
              <a:t>ROCKLAND TRUST</a:t>
            </a:r>
          </a:p>
        </p:txBody>
      </p:sp>
      <p:sp>
        <p:nvSpPr>
          <p:cNvPr id="9" name="TextBox 9"/>
          <p:cNvSpPr txBox="1"/>
          <p:nvPr/>
        </p:nvSpPr>
        <p:spPr>
          <a:xfrm>
            <a:off x="9855616" y="3216588"/>
            <a:ext cx="7851800" cy="5748112"/>
          </a:xfrm>
          <a:prstGeom prst="rect">
            <a:avLst/>
          </a:prstGeom>
        </p:spPr>
        <p:txBody>
          <a:bodyPr lIns="0" tIns="0" rIns="0" bIns="0" rtlCol="0" anchor="t">
            <a:spAutoFit/>
          </a:bodyPr>
          <a:lstStyle/>
          <a:p>
            <a:pPr algn="ctr">
              <a:lnSpc>
                <a:spcPct val="150000"/>
              </a:lnSpc>
            </a:pPr>
            <a:r>
              <a:rPr lang="en-US" sz="2800" b="1" cap="all">
                <a:latin typeface="Canva Sans 2" panose="020B0604020202020204" charset="0"/>
                <a:ea typeface="+mn-lt"/>
                <a:cs typeface="+mn-lt"/>
              </a:rPr>
              <a:t>CEDAC</a:t>
            </a:r>
          </a:p>
          <a:p>
            <a:pPr algn="ctr">
              <a:lnSpc>
                <a:spcPct val="150000"/>
              </a:lnSpc>
            </a:pPr>
            <a:r>
              <a:rPr lang="en-US" sz="2800" b="1" cap="all">
                <a:latin typeface="Canva Sans 2" panose="020B0604020202020204" charset="0"/>
                <a:ea typeface="+mn-lt"/>
                <a:cs typeface="+mn-lt"/>
              </a:rPr>
              <a:t>DAVIS SQUARE ARCHITECTS</a:t>
            </a:r>
          </a:p>
          <a:p>
            <a:pPr algn="ctr">
              <a:lnSpc>
                <a:spcPct val="150000"/>
              </a:lnSpc>
            </a:pPr>
            <a:r>
              <a:rPr lang="en-US" sz="2800" b="1" cap="all">
                <a:latin typeface="Canva Sans 2" panose="020B0604020202020204" charset="0"/>
                <a:ea typeface="+mn-lt"/>
                <a:cs typeface="+mn-lt"/>
              </a:rPr>
              <a:t>DEDHAM SAVINGS BANK</a:t>
            </a:r>
          </a:p>
          <a:p>
            <a:pPr algn="ctr">
              <a:lnSpc>
                <a:spcPct val="150000"/>
              </a:lnSpc>
            </a:pPr>
            <a:r>
              <a:rPr lang="en-US" sz="2800" b="1" cap="all">
                <a:latin typeface="Canva Sans 2" panose="020B0604020202020204" charset="0"/>
                <a:ea typeface="+mn-lt"/>
                <a:cs typeface="+mn-lt"/>
              </a:rPr>
              <a:t>FEDERAL HOME LOAN BANK</a:t>
            </a:r>
          </a:p>
          <a:p>
            <a:pPr algn="ctr">
              <a:lnSpc>
                <a:spcPct val="150000"/>
              </a:lnSpc>
            </a:pPr>
            <a:r>
              <a:rPr lang="en-US" sz="2800" b="1" cap="all">
                <a:latin typeface="Canva Sans 2" panose="020B0604020202020204" charset="0"/>
                <a:ea typeface="+mn-lt"/>
                <a:cs typeface="+mn-lt"/>
              </a:rPr>
              <a:t>INSOURCE</a:t>
            </a:r>
          </a:p>
          <a:p>
            <a:pPr algn="ctr">
              <a:lnSpc>
                <a:spcPct val="150000"/>
              </a:lnSpc>
            </a:pPr>
            <a:r>
              <a:rPr lang="en-US" sz="2800" b="1" cap="all">
                <a:latin typeface="Canva Sans 2" panose="020B0604020202020204" charset="0"/>
                <a:ea typeface="+mn-lt"/>
                <a:cs typeface="+mn-lt"/>
              </a:rPr>
              <a:t>NEEDHAM BANK</a:t>
            </a:r>
          </a:p>
          <a:p>
            <a:pPr algn="ctr">
              <a:lnSpc>
                <a:spcPct val="150000"/>
              </a:lnSpc>
            </a:pPr>
            <a:r>
              <a:rPr lang="en-US" sz="2800" b="1" cap="all">
                <a:latin typeface="Canva Sans 2" panose="020B0604020202020204" charset="0"/>
                <a:ea typeface="+mn-lt"/>
                <a:cs typeface="+mn-lt"/>
              </a:rPr>
              <a:t>POINT32 HEALTH</a:t>
            </a:r>
          </a:p>
          <a:p>
            <a:pPr algn="ctr">
              <a:lnSpc>
                <a:spcPct val="150000"/>
              </a:lnSpc>
            </a:pPr>
            <a:r>
              <a:rPr lang="en-US" sz="2800" b="1" cap="all">
                <a:latin typeface="Canva Sans 2" panose="020B0604020202020204" charset="0"/>
                <a:ea typeface="+mn-lt"/>
                <a:cs typeface="+mn-lt"/>
              </a:rPr>
              <a:t>PRESERVATION OF AFFORDABLE HOUSING</a:t>
            </a:r>
          </a:p>
          <a:p>
            <a:pPr algn="ctr">
              <a:lnSpc>
                <a:spcPct val="150000"/>
              </a:lnSpc>
            </a:pPr>
            <a:r>
              <a:rPr lang="en-US" sz="2800" b="1" cap="all">
                <a:latin typeface="Canva Sans 2" panose="020B0604020202020204" charset="0"/>
                <a:ea typeface="+mn-lt"/>
                <a:cs typeface="+mn-lt"/>
              </a:rPr>
              <a:t>SOMERVILLE COMMUNITY CORPORATION</a:t>
            </a:r>
          </a:p>
        </p:txBody>
      </p:sp>
      <p:grpSp>
        <p:nvGrpSpPr>
          <p:cNvPr id="10" name="Group 10"/>
          <p:cNvGrpSpPr>
            <a:grpSpLocks noChangeAspect="1"/>
          </p:cNvGrpSpPr>
          <p:nvPr/>
        </p:nvGrpSpPr>
        <p:grpSpPr>
          <a:xfrm>
            <a:off x="-430714" y="9023213"/>
            <a:ext cx="1459414" cy="1263787"/>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12" name="Group 12"/>
          <p:cNvGrpSpPr/>
          <p:nvPr/>
        </p:nvGrpSpPr>
        <p:grpSpPr>
          <a:xfrm rot="5400000">
            <a:off x="20749187" y="3852326"/>
            <a:ext cx="2626025" cy="12967801"/>
            <a:chOff x="0" y="0"/>
            <a:chExt cx="691628" cy="3415388"/>
          </a:xfrm>
        </p:grpSpPr>
        <p:sp>
          <p:nvSpPr>
            <p:cNvPr id="13" name="Freeform 13"/>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14" name="TextBox 14"/>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5400000">
            <a:off x="19899872" y="4339968"/>
            <a:ext cx="2626025" cy="12967801"/>
            <a:chOff x="0" y="0"/>
            <a:chExt cx="691628" cy="3415388"/>
          </a:xfrm>
        </p:grpSpPr>
        <p:sp>
          <p:nvSpPr>
            <p:cNvPr id="16" name="Freeform 16"/>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7" name="TextBox 17"/>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4836317" y="9647140"/>
            <a:ext cx="3365958" cy="414985"/>
          </a:xfrm>
          <a:prstGeom prst="rect">
            <a:avLst/>
          </a:prstGeom>
        </p:spPr>
        <p:txBody>
          <a:bodyPr lIns="0" tIns="0" rIns="0" bIns="0" rtlCol="0" anchor="t">
            <a:spAutoFit/>
          </a:bodyPr>
          <a:lstStyle/>
          <a:p>
            <a:pPr algn="ctr">
              <a:lnSpc>
                <a:spcPts val="3448"/>
              </a:lnSpc>
            </a:pPr>
            <a:r>
              <a:rPr lang="en-US" sz="2450">
                <a:solidFill>
                  <a:srgbClr val="FFFFFF"/>
                </a:solidFill>
                <a:latin typeface="Poppins Bold"/>
              </a:rPr>
              <a:t>2024 </a:t>
            </a:r>
            <a:r>
              <a:rPr lang="en-US" sz="2300">
                <a:solidFill>
                  <a:srgbClr val="FFFFFF"/>
                </a:solidFill>
                <a:latin typeface="Poppins Bold"/>
              </a:rPr>
              <a:t>Annual</a:t>
            </a:r>
            <a:r>
              <a:rPr lang="en-US" sz="2450">
                <a:solidFill>
                  <a:srgbClr val="FFFFFF"/>
                </a:solidFill>
                <a:latin typeface="Poppins Bold"/>
              </a:rPr>
              <a:t> Meeting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37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a:lstStyle/>
          <a:p>
            <a:endParaRPr lang="en-US"/>
          </a:p>
        </p:txBody>
      </p:sp>
      <p:sp>
        <p:nvSpPr>
          <p:cNvPr id="3" name="Freeform 3"/>
          <p:cNvSpPr/>
          <p:nvPr/>
        </p:nvSpPr>
        <p:spPr>
          <a:xfrm>
            <a:off x="34691" y="0"/>
            <a:ext cx="1988019" cy="1491968"/>
          </a:xfrm>
          <a:custGeom>
            <a:avLst/>
            <a:gdLst/>
            <a:ahLst/>
            <a:cxnLst/>
            <a:rect l="l" t="t" r="r" b="b"/>
            <a:pathLst>
              <a:path w="1988019" h="1491968">
                <a:moveTo>
                  <a:pt x="0" y="0"/>
                </a:moveTo>
                <a:lnTo>
                  <a:pt x="1988018" y="0"/>
                </a:lnTo>
                <a:lnTo>
                  <a:pt x="1988018" y="1491968"/>
                </a:lnTo>
                <a:lnTo>
                  <a:pt x="0" y="1491968"/>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3006118" y="730565"/>
            <a:ext cx="12275764" cy="932819"/>
          </a:xfrm>
          <a:prstGeom prst="rect">
            <a:avLst/>
          </a:prstGeom>
        </p:spPr>
        <p:txBody>
          <a:bodyPr lIns="0" tIns="0" rIns="0" bIns="0" rtlCol="0" anchor="t">
            <a:spAutoFit/>
          </a:bodyPr>
          <a:lstStyle/>
          <a:p>
            <a:pPr>
              <a:lnSpc>
                <a:spcPts val="7388"/>
              </a:lnSpc>
            </a:pPr>
            <a:r>
              <a:rPr lang="en-US" sz="6000">
                <a:solidFill>
                  <a:srgbClr val="002060"/>
                </a:solidFill>
                <a:latin typeface="Poppins Ultra-Bold"/>
                <a:cs typeface="Poppins Ultra-Bold"/>
              </a:rPr>
              <a:t>THANK YOU TO OUR SPONSORS</a:t>
            </a:r>
          </a:p>
        </p:txBody>
      </p:sp>
      <p:sp>
        <p:nvSpPr>
          <p:cNvPr id="5" name="TextBox 5"/>
          <p:cNvSpPr txBox="1"/>
          <p:nvPr/>
        </p:nvSpPr>
        <p:spPr>
          <a:xfrm>
            <a:off x="8176303" y="2408457"/>
            <a:ext cx="1935395" cy="587375"/>
          </a:xfrm>
          <a:prstGeom prst="rect">
            <a:avLst/>
          </a:prstGeom>
        </p:spPr>
        <p:txBody>
          <a:bodyPr lIns="0" tIns="0" rIns="0" bIns="0" rtlCol="0" anchor="t">
            <a:spAutoFit/>
          </a:bodyPr>
          <a:lstStyle/>
          <a:p>
            <a:pPr algn="ctr">
              <a:lnSpc>
                <a:spcPts val="4899"/>
              </a:lnSpc>
            </a:pPr>
            <a:r>
              <a:rPr lang="en-US" sz="3499">
                <a:solidFill>
                  <a:srgbClr val="2461B1"/>
                </a:solidFill>
                <a:latin typeface="Canva Sans 1 Bold"/>
              </a:rPr>
              <a:t>BRONZE</a:t>
            </a:r>
          </a:p>
        </p:txBody>
      </p:sp>
      <p:sp>
        <p:nvSpPr>
          <p:cNvPr id="6" name="TextBox 6"/>
          <p:cNvSpPr txBox="1"/>
          <p:nvPr/>
        </p:nvSpPr>
        <p:spPr>
          <a:xfrm>
            <a:off x="1593021" y="3502938"/>
            <a:ext cx="7487311" cy="6158674"/>
          </a:xfrm>
          <a:prstGeom prst="rect">
            <a:avLst/>
          </a:prstGeom>
        </p:spPr>
        <p:txBody>
          <a:bodyPr wrap="square" lIns="0" tIns="0" rIns="0" bIns="0" rtlCol="0" anchor="t">
            <a:spAutoFit/>
          </a:bodyPr>
          <a:lstStyle/>
          <a:p>
            <a:pPr algn="ctr">
              <a:lnSpc>
                <a:spcPct val="150000"/>
              </a:lnSpc>
            </a:pPr>
            <a:r>
              <a:rPr lang="en-US" sz="3000" b="1">
                <a:solidFill>
                  <a:srgbClr val="000000"/>
                </a:solidFill>
                <a:latin typeface="Canva Sans 2"/>
                <a:ea typeface="+mn-lt"/>
                <a:cs typeface="Poppins"/>
              </a:rPr>
              <a:t>AAFCPAs</a:t>
            </a:r>
          </a:p>
          <a:p>
            <a:pPr algn="ctr">
              <a:lnSpc>
                <a:spcPct val="150000"/>
              </a:lnSpc>
            </a:pPr>
            <a:r>
              <a:rPr lang="en-US" sz="3000" b="1">
                <a:solidFill>
                  <a:srgbClr val="000000"/>
                </a:solidFill>
                <a:latin typeface="Canva Sans 2"/>
                <a:ea typeface="+mn-lt"/>
                <a:cs typeface="Poppins"/>
              </a:rPr>
              <a:t>AFFIRMATIVE INVESTMENTS</a:t>
            </a:r>
          </a:p>
          <a:p>
            <a:pPr algn="ctr">
              <a:lnSpc>
                <a:spcPct val="150000"/>
              </a:lnSpc>
            </a:pPr>
            <a:r>
              <a:rPr lang="en-US" sz="3000" b="1">
                <a:solidFill>
                  <a:srgbClr val="000000"/>
                </a:solidFill>
                <a:latin typeface="Canva Sans 2"/>
                <a:ea typeface="+mn-lt"/>
                <a:cs typeface="Poppins"/>
              </a:rPr>
              <a:t>BANK ESB</a:t>
            </a:r>
          </a:p>
          <a:p>
            <a:pPr algn="ctr">
              <a:lnSpc>
                <a:spcPct val="150000"/>
              </a:lnSpc>
            </a:pPr>
            <a:r>
              <a:rPr lang="en-US" sz="3000" b="1">
                <a:solidFill>
                  <a:srgbClr val="000000"/>
                </a:solidFill>
                <a:latin typeface="Canva Sans 2"/>
                <a:ea typeface="+mn-lt"/>
                <a:cs typeface="Poppins"/>
              </a:rPr>
              <a:t>FENWAY CDC</a:t>
            </a:r>
          </a:p>
          <a:p>
            <a:pPr algn="ctr">
              <a:lnSpc>
                <a:spcPct val="150000"/>
              </a:lnSpc>
            </a:pPr>
            <a:r>
              <a:rPr lang="en-US" sz="3000" b="1">
                <a:latin typeface="Canva Sans 2"/>
                <a:cs typeface="Poppins"/>
              </a:rPr>
              <a:t>HARBORLIGHT COMMUNITY PARTNERS</a:t>
            </a:r>
          </a:p>
          <a:p>
            <a:pPr algn="ctr">
              <a:lnSpc>
                <a:spcPct val="150000"/>
              </a:lnSpc>
            </a:pPr>
            <a:r>
              <a:rPr lang="en-US" sz="3000" b="1">
                <a:latin typeface="Canva Sans 2"/>
                <a:cs typeface="Poppins"/>
              </a:rPr>
              <a:t>INQUILINOS BORICUAS EN ACCION</a:t>
            </a:r>
          </a:p>
          <a:p>
            <a:pPr algn="ctr">
              <a:lnSpc>
                <a:spcPct val="150000"/>
              </a:lnSpc>
            </a:pPr>
            <a:r>
              <a:rPr lang="en-US" sz="3000" b="1">
                <a:latin typeface="Canva Sans 2"/>
                <a:cs typeface="Poppins"/>
              </a:rPr>
              <a:t>JOE &amp; DINA KRIESBERG</a:t>
            </a:r>
          </a:p>
          <a:p>
            <a:pPr algn="ctr">
              <a:lnSpc>
                <a:spcPct val="150000"/>
              </a:lnSpc>
            </a:pPr>
            <a:r>
              <a:rPr lang="en-US" sz="3000" b="1">
                <a:latin typeface="Canva Sans 2"/>
                <a:cs typeface="Poppins"/>
              </a:rPr>
              <a:t>LEADER BANK</a:t>
            </a:r>
          </a:p>
          <a:p>
            <a:pPr algn="ctr">
              <a:lnSpc>
                <a:spcPct val="150000"/>
              </a:lnSpc>
            </a:pPr>
            <a:endParaRPr lang="en-US" sz="3000" b="1">
              <a:latin typeface="Canva Sans 2"/>
              <a:cs typeface="Poppins"/>
            </a:endParaRPr>
          </a:p>
        </p:txBody>
      </p:sp>
      <p:sp>
        <p:nvSpPr>
          <p:cNvPr id="7" name="TextBox 7"/>
          <p:cNvSpPr txBox="1"/>
          <p:nvPr/>
        </p:nvSpPr>
        <p:spPr>
          <a:xfrm>
            <a:off x="9689017" y="3462833"/>
            <a:ext cx="7455983" cy="6859570"/>
          </a:xfrm>
          <a:prstGeom prst="rect">
            <a:avLst/>
          </a:prstGeom>
        </p:spPr>
        <p:txBody>
          <a:bodyPr wrap="square" lIns="0" tIns="0" rIns="0" bIns="0" rtlCol="0" anchor="t">
            <a:spAutoFit/>
          </a:bodyPr>
          <a:lstStyle/>
          <a:p>
            <a:pPr algn="ctr">
              <a:lnSpc>
                <a:spcPct val="150000"/>
              </a:lnSpc>
            </a:pPr>
            <a:r>
              <a:rPr lang="en-US" sz="3000" b="1">
                <a:solidFill>
                  <a:srgbClr val="000000"/>
                </a:solidFill>
                <a:latin typeface="Canva Sans 2"/>
                <a:cs typeface="Poppins"/>
              </a:rPr>
              <a:t>LICATA RISK ADVISORS</a:t>
            </a:r>
            <a:endParaRPr lang="en-US">
              <a:latin typeface="Canva Sans 2"/>
            </a:endParaRPr>
          </a:p>
          <a:p>
            <a:pPr algn="ctr">
              <a:lnSpc>
                <a:spcPct val="150000"/>
              </a:lnSpc>
            </a:pPr>
            <a:r>
              <a:rPr lang="en-US" sz="3000" b="1">
                <a:solidFill>
                  <a:srgbClr val="000000"/>
                </a:solidFill>
                <a:latin typeface="Canva Sans 2"/>
                <a:cs typeface="Poppins"/>
              </a:rPr>
              <a:t>MUNKENBECK CONSULTING </a:t>
            </a:r>
          </a:p>
          <a:p>
            <a:pPr algn="ctr">
              <a:lnSpc>
                <a:spcPct val="150000"/>
              </a:lnSpc>
            </a:pPr>
            <a:r>
              <a:rPr lang="en-US" sz="3000" b="1">
                <a:solidFill>
                  <a:srgbClr val="000000"/>
                </a:solidFill>
                <a:latin typeface="Canva Sans 2"/>
                <a:cs typeface="Poppins"/>
              </a:rPr>
              <a:t>NEW ECOLOGY, INC.</a:t>
            </a:r>
          </a:p>
          <a:p>
            <a:pPr algn="ctr">
              <a:lnSpc>
                <a:spcPct val="150000"/>
              </a:lnSpc>
            </a:pPr>
            <a:r>
              <a:rPr lang="en-US" sz="3000" b="1">
                <a:latin typeface="Canva Sans 2"/>
                <a:cs typeface="Poppins"/>
              </a:rPr>
              <a:t>NOLAN SHEEHAN PATTEN LLP</a:t>
            </a:r>
          </a:p>
          <a:p>
            <a:pPr algn="ctr">
              <a:lnSpc>
                <a:spcPct val="150000"/>
              </a:lnSpc>
            </a:pPr>
            <a:r>
              <a:rPr lang="en-US" sz="3000" b="1">
                <a:latin typeface="Canva Sans 2"/>
                <a:cs typeface="Poppins"/>
              </a:rPr>
              <a:t>RESONANT ENERGY</a:t>
            </a:r>
          </a:p>
          <a:p>
            <a:pPr algn="ctr">
              <a:lnSpc>
                <a:spcPct val="150000"/>
              </a:lnSpc>
            </a:pPr>
            <a:r>
              <a:rPr lang="en-US" sz="3000" b="1">
                <a:latin typeface="Canva Sans 2"/>
                <a:cs typeface="Poppins"/>
              </a:rPr>
              <a:t>SCHWARZSCHILD CONSULTING</a:t>
            </a:r>
          </a:p>
          <a:p>
            <a:pPr algn="ctr">
              <a:lnSpc>
                <a:spcPct val="150000"/>
              </a:lnSpc>
            </a:pPr>
            <a:r>
              <a:rPr lang="en-US" sz="3000" b="1">
                <a:latin typeface="Canva Sans 2"/>
                <a:cs typeface="Poppins"/>
              </a:rPr>
              <a:t>TD BANK</a:t>
            </a:r>
          </a:p>
          <a:p>
            <a:pPr algn="ctr">
              <a:lnSpc>
                <a:spcPct val="150000"/>
              </a:lnSpc>
            </a:pPr>
            <a:r>
              <a:rPr lang="en-US" sz="3000" b="1">
                <a:solidFill>
                  <a:srgbClr val="000000"/>
                </a:solidFill>
                <a:latin typeface="Canva Sans 2"/>
                <a:cs typeface="Poppins"/>
              </a:rPr>
              <a:t>VERMONT MUTUAL INSURANCE GROUP</a:t>
            </a:r>
          </a:p>
          <a:p>
            <a:pPr algn="ctr">
              <a:lnSpc>
                <a:spcPct val="150000"/>
              </a:lnSpc>
            </a:pPr>
            <a:endParaRPr lang="en-US" sz="3000">
              <a:solidFill>
                <a:srgbClr val="000000"/>
              </a:solidFill>
              <a:latin typeface="Poppins"/>
              <a:cs typeface="Poppins"/>
            </a:endParaRPr>
          </a:p>
          <a:p>
            <a:pPr algn="ctr">
              <a:lnSpc>
                <a:spcPct val="150000"/>
              </a:lnSpc>
            </a:pPr>
            <a:endParaRPr lang="en-US" sz="3000">
              <a:solidFill>
                <a:srgbClr val="000000"/>
              </a:solidFill>
              <a:latin typeface="Poppins"/>
              <a:cs typeface="Poppins"/>
            </a:endParaRPr>
          </a:p>
        </p:txBody>
      </p:sp>
      <p:grpSp>
        <p:nvGrpSpPr>
          <p:cNvPr id="8" name="Group 8"/>
          <p:cNvGrpSpPr>
            <a:grpSpLocks noChangeAspect="1"/>
          </p:cNvGrpSpPr>
          <p:nvPr/>
        </p:nvGrpSpPr>
        <p:grpSpPr>
          <a:xfrm>
            <a:off x="-430714" y="9023213"/>
            <a:ext cx="1459414" cy="1263787"/>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10" name="Group 10"/>
          <p:cNvGrpSpPr/>
          <p:nvPr/>
        </p:nvGrpSpPr>
        <p:grpSpPr>
          <a:xfrm rot="5400000">
            <a:off x="20749187" y="3852326"/>
            <a:ext cx="2626025" cy="12967801"/>
            <a:chOff x="0" y="0"/>
            <a:chExt cx="691628" cy="3415388"/>
          </a:xfrm>
        </p:grpSpPr>
        <p:sp>
          <p:nvSpPr>
            <p:cNvPr id="11" name="Freeform 11"/>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12" name="TextBox 12"/>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5400000">
            <a:off x="19899872" y="4339968"/>
            <a:ext cx="2626025" cy="12967801"/>
            <a:chOff x="0" y="0"/>
            <a:chExt cx="691628" cy="3415388"/>
          </a:xfrm>
        </p:grpSpPr>
        <p:sp>
          <p:nvSpPr>
            <p:cNvPr id="14" name="Freeform 14"/>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5" name="TextBox 15"/>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4836317" y="9647140"/>
            <a:ext cx="3365958" cy="409599"/>
          </a:xfrm>
          <a:prstGeom prst="rect">
            <a:avLst/>
          </a:prstGeom>
        </p:spPr>
        <p:txBody>
          <a:bodyPr lIns="0" tIns="0" rIns="0" bIns="0" rtlCol="0" anchor="t">
            <a:spAutoFit/>
          </a:bodyPr>
          <a:lstStyle/>
          <a:p>
            <a:pPr algn="ctr">
              <a:lnSpc>
                <a:spcPts val="3448"/>
              </a:lnSpc>
            </a:pPr>
            <a:r>
              <a:rPr lang="en-US" sz="2300">
                <a:solidFill>
                  <a:srgbClr val="FFFFFF"/>
                </a:solidFill>
                <a:latin typeface="Poppins Bold"/>
              </a:rPr>
              <a:t>2024 Annual Meeting</a:t>
            </a:r>
          </a:p>
        </p:txBody>
      </p:sp>
      <p:sp>
        <p:nvSpPr>
          <p:cNvPr id="17" name="Freeform 4">
            <a:extLst>
              <a:ext uri="{FF2B5EF4-FFF2-40B4-BE49-F238E27FC236}">
                <a16:creationId xmlns:a16="http://schemas.microsoft.com/office/drawing/2014/main" id="{00677F29-C0B6-4615-3850-ED7A37050345}"/>
              </a:ext>
            </a:extLst>
          </p:cNvPr>
          <p:cNvSpPr/>
          <p:nvPr/>
        </p:nvSpPr>
        <p:spPr>
          <a:xfrm rot="-5400000">
            <a:off x="6634009" y="5911867"/>
            <a:ext cx="5073327" cy="175260"/>
          </a:xfrm>
          <a:custGeom>
            <a:avLst/>
            <a:gdLst/>
            <a:ahLst/>
            <a:cxnLst/>
            <a:rect l="l" t="t" r="r" b="b"/>
            <a:pathLst>
              <a:path w="5073327" h="175260">
                <a:moveTo>
                  <a:pt x="0" y="0"/>
                </a:moveTo>
                <a:lnTo>
                  <a:pt x="5073326" y="0"/>
                </a:lnTo>
                <a:lnTo>
                  <a:pt x="5073326" y="175260"/>
                </a:lnTo>
                <a:lnTo>
                  <a:pt x="0" y="175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174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a:lstStyle/>
          <a:p>
            <a:endParaRPr lang="en-US"/>
          </a:p>
        </p:txBody>
      </p:sp>
      <p:grpSp>
        <p:nvGrpSpPr>
          <p:cNvPr id="3" name="Group 3"/>
          <p:cNvGrpSpPr/>
          <p:nvPr/>
        </p:nvGrpSpPr>
        <p:grpSpPr>
          <a:xfrm>
            <a:off x="14633275" y="-1881008"/>
            <a:ext cx="2626025" cy="12967801"/>
            <a:chOff x="0" y="0"/>
            <a:chExt cx="691628" cy="3415388"/>
          </a:xfrm>
        </p:grpSpPr>
        <p:sp>
          <p:nvSpPr>
            <p:cNvPr id="4" name="Freeform 4"/>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5" name="TextBox 5"/>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28700" y="2971656"/>
            <a:ext cx="11470211" cy="1554272"/>
          </a:xfrm>
          <a:prstGeom prst="rect">
            <a:avLst/>
          </a:prstGeom>
        </p:spPr>
        <p:txBody>
          <a:bodyPr lIns="0" tIns="0" rIns="0" bIns="0" rtlCol="0" anchor="t">
            <a:spAutoFit/>
          </a:bodyPr>
          <a:lstStyle/>
          <a:p>
            <a:r>
              <a:rPr lang="en-US" sz="5700">
                <a:solidFill>
                  <a:srgbClr val="000000"/>
                </a:solidFill>
                <a:latin typeface="Poppins Ultra-Bold"/>
                <a:ea typeface="+mn-lt"/>
                <a:cs typeface="+mn-lt"/>
              </a:rPr>
              <a:t>EMILIO DORCELY </a:t>
            </a:r>
          </a:p>
          <a:p>
            <a:r>
              <a:rPr lang="en-US" sz="4400">
                <a:solidFill>
                  <a:srgbClr val="000000"/>
                </a:solidFill>
                <a:latin typeface="Poppins Ultra-Bold"/>
                <a:ea typeface="+mn-lt"/>
                <a:cs typeface="+mn-lt"/>
              </a:rPr>
              <a:t>MACDC Board Chair</a:t>
            </a:r>
            <a:endParaRPr lang="en-US" sz="4400"/>
          </a:p>
        </p:txBody>
      </p:sp>
      <p:sp>
        <p:nvSpPr>
          <p:cNvPr id="11" name="AutoShape 11"/>
          <p:cNvSpPr/>
          <p:nvPr/>
        </p:nvSpPr>
        <p:spPr>
          <a:xfrm>
            <a:off x="1028700" y="4621943"/>
            <a:ext cx="10283186" cy="0"/>
          </a:xfrm>
          <a:prstGeom prst="line">
            <a:avLst/>
          </a:prstGeom>
          <a:ln w="38100" cap="flat">
            <a:solidFill>
              <a:srgbClr val="262F72"/>
            </a:solidFill>
            <a:prstDash val="solid"/>
            <a:headEnd type="none" w="sm" len="sm"/>
            <a:tailEnd type="none" w="sm" len="sm"/>
          </a:ln>
        </p:spPr>
        <p:txBody>
          <a:bodyPr/>
          <a:lstStyle/>
          <a:p>
            <a:endParaRPr lang="en-US"/>
          </a:p>
        </p:txBody>
      </p:sp>
      <p:sp>
        <p:nvSpPr>
          <p:cNvPr id="12" name="TextBox 12"/>
          <p:cNvSpPr txBox="1"/>
          <p:nvPr/>
        </p:nvSpPr>
        <p:spPr>
          <a:xfrm>
            <a:off x="1028700" y="4895676"/>
            <a:ext cx="6141616" cy="538609"/>
          </a:xfrm>
          <a:prstGeom prst="rect">
            <a:avLst/>
          </a:prstGeom>
        </p:spPr>
        <p:txBody>
          <a:bodyPr lIns="0" tIns="0" rIns="0" bIns="0" rtlCol="0" anchor="t">
            <a:spAutoFit/>
          </a:bodyPr>
          <a:lstStyle/>
          <a:p>
            <a:pPr>
              <a:lnSpc>
                <a:spcPts val="4200"/>
              </a:lnSpc>
              <a:spcBef>
                <a:spcPct val="0"/>
              </a:spcBef>
            </a:pPr>
            <a:r>
              <a:rPr lang="en-US" sz="3700">
                <a:solidFill>
                  <a:srgbClr val="000000"/>
                </a:solidFill>
                <a:latin typeface="Poppins"/>
                <a:cs typeface="Poppins"/>
              </a:rPr>
              <a:t>Chief Executive Officer</a:t>
            </a:r>
            <a:endParaRPr lang="en-US" sz="3700">
              <a:latin typeface="Poppins"/>
              <a:ea typeface="Calibri"/>
              <a:cs typeface="Poppins"/>
            </a:endParaRPr>
          </a:p>
        </p:txBody>
      </p:sp>
      <p:sp>
        <p:nvSpPr>
          <p:cNvPr id="13" name="TextBox 13"/>
          <p:cNvSpPr txBox="1"/>
          <p:nvPr/>
        </p:nvSpPr>
        <p:spPr>
          <a:xfrm>
            <a:off x="1028700" y="5496213"/>
            <a:ext cx="9569425" cy="538609"/>
          </a:xfrm>
          <a:prstGeom prst="rect">
            <a:avLst/>
          </a:prstGeom>
        </p:spPr>
        <p:txBody>
          <a:bodyPr lIns="0" tIns="0" rIns="0" bIns="0" rtlCol="0" anchor="t">
            <a:spAutoFit/>
          </a:bodyPr>
          <a:lstStyle/>
          <a:p>
            <a:pPr>
              <a:lnSpc>
                <a:spcPts val="4199"/>
              </a:lnSpc>
              <a:spcBef>
                <a:spcPct val="0"/>
              </a:spcBef>
            </a:pPr>
            <a:r>
              <a:rPr lang="en-US" sz="3700">
                <a:solidFill>
                  <a:srgbClr val="000000"/>
                </a:solidFill>
                <a:latin typeface="Poppins Ultra-Bold"/>
                <a:cs typeface="Poppins Ultra-Bold"/>
              </a:rPr>
              <a:t>Urban Edge</a:t>
            </a:r>
            <a:endParaRPr lang="en-US" sz="3700">
              <a:latin typeface="Poppins Ultra-Bold"/>
              <a:cs typeface="Poppins Ultra-Bold"/>
            </a:endParaRPr>
          </a:p>
        </p:txBody>
      </p:sp>
      <p:sp>
        <p:nvSpPr>
          <p:cNvPr id="15" name="Freeform 15"/>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2"/>
            <a:stretch>
              <a:fillRect/>
            </a:stretch>
          </a:blipFill>
        </p:spPr>
        <p:txBody>
          <a:bodyPr/>
          <a:lstStyle/>
          <a:p>
            <a:endParaRPr lang="en-US"/>
          </a:p>
        </p:txBody>
      </p:sp>
      <p:grpSp>
        <p:nvGrpSpPr>
          <p:cNvPr id="16" name="Group 16"/>
          <p:cNvGrpSpPr>
            <a:grpSpLocks noChangeAspect="1"/>
          </p:cNvGrpSpPr>
          <p:nvPr/>
        </p:nvGrpSpPr>
        <p:grpSpPr>
          <a:xfrm>
            <a:off x="-430714" y="9023213"/>
            <a:ext cx="1459414" cy="1263787"/>
            <a:chOff x="0" y="0"/>
            <a:chExt cx="4282440" cy="3708400"/>
          </a:xfrm>
        </p:grpSpPr>
        <p:sp>
          <p:nvSpPr>
            <p:cNvPr id="17" name="Freeform 1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18" name="Group 18"/>
          <p:cNvGrpSpPr/>
          <p:nvPr/>
        </p:nvGrpSpPr>
        <p:grpSpPr>
          <a:xfrm rot="5400000">
            <a:off x="20749187" y="3852326"/>
            <a:ext cx="2626025" cy="12967801"/>
            <a:chOff x="0" y="0"/>
            <a:chExt cx="691628" cy="3415388"/>
          </a:xfrm>
        </p:grpSpPr>
        <p:sp>
          <p:nvSpPr>
            <p:cNvPr id="19" name="Freeform 19"/>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20" name="TextBox 20"/>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5400000">
            <a:off x="19918131" y="4246512"/>
            <a:ext cx="2626025" cy="13184792"/>
            <a:chOff x="0" y="-57150"/>
            <a:chExt cx="691628" cy="3472538"/>
          </a:xfrm>
        </p:grpSpPr>
        <p:sp>
          <p:nvSpPr>
            <p:cNvPr id="22" name="Freeform 22"/>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23" name="TextBox 23"/>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4836317" y="9647140"/>
            <a:ext cx="3365958" cy="409599"/>
          </a:xfrm>
          <a:prstGeom prst="rect">
            <a:avLst/>
          </a:prstGeom>
        </p:spPr>
        <p:txBody>
          <a:bodyPr lIns="0" tIns="0" rIns="0" bIns="0" rtlCol="0" anchor="t">
            <a:spAutoFit/>
          </a:bodyPr>
          <a:lstStyle/>
          <a:p>
            <a:pPr algn="ctr">
              <a:lnSpc>
                <a:spcPts val="3448"/>
              </a:lnSpc>
            </a:pPr>
            <a:r>
              <a:rPr lang="en-US" sz="2300">
                <a:solidFill>
                  <a:srgbClr val="FFFFFF"/>
                </a:solidFill>
                <a:latin typeface="Poppins Bold"/>
              </a:rPr>
              <a:t>2024 Annual Meeting</a:t>
            </a:r>
          </a:p>
        </p:txBody>
      </p:sp>
      <p:pic>
        <p:nvPicPr>
          <p:cNvPr id="9" name="Picture 8">
            <a:extLst>
              <a:ext uri="{FF2B5EF4-FFF2-40B4-BE49-F238E27FC236}">
                <a16:creationId xmlns:a16="http://schemas.microsoft.com/office/drawing/2014/main" id="{B604EE16-7118-4469-C309-5048788F87E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363467" y="2344166"/>
            <a:ext cx="5458523" cy="6823154"/>
          </a:xfrm>
          <a:prstGeom prst="rect">
            <a:avLst/>
          </a:prstGeom>
        </p:spPr>
      </p:pic>
    </p:spTree>
    <p:extLst>
      <p:ext uri="{BB962C8B-B14F-4D97-AF65-F5344CB8AC3E}">
        <p14:creationId xmlns:p14="http://schemas.microsoft.com/office/powerpoint/2010/main" val="25071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A28E1-1DFF-F363-0219-BDA207B2E9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42F5436-1ED5-712A-9C2E-2AF3FC703EE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a:lstStyle/>
          <a:p>
            <a:endParaRPr lang="en-US"/>
          </a:p>
        </p:txBody>
      </p:sp>
      <p:grpSp>
        <p:nvGrpSpPr>
          <p:cNvPr id="3" name="Group 3">
            <a:extLst>
              <a:ext uri="{FF2B5EF4-FFF2-40B4-BE49-F238E27FC236}">
                <a16:creationId xmlns:a16="http://schemas.microsoft.com/office/drawing/2014/main" id="{A0B27203-96B3-0691-249B-97A3EB4FED62}"/>
              </a:ext>
            </a:extLst>
          </p:cNvPr>
          <p:cNvGrpSpPr/>
          <p:nvPr/>
        </p:nvGrpSpPr>
        <p:grpSpPr>
          <a:xfrm>
            <a:off x="14633275" y="-1881008"/>
            <a:ext cx="2626025" cy="12967801"/>
            <a:chOff x="0" y="0"/>
            <a:chExt cx="691628" cy="3415388"/>
          </a:xfrm>
        </p:grpSpPr>
        <p:sp>
          <p:nvSpPr>
            <p:cNvPr id="4" name="Freeform 4">
              <a:extLst>
                <a:ext uri="{FF2B5EF4-FFF2-40B4-BE49-F238E27FC236}">
                  <a16:creationId xmlns:a16="http://schemas.microsoft.com/office/drawing/2014/main" id="{86BFE1DD-2900-49C0-3690-3DE7BF448634}"/>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5" name="TextBox 5">
              <a:extLst>
                <a:ext uri="{FF2B5EF4-FFF2-40B4-BE49-F238E27FC236}">
                  <a16:creationId xmlns:a16="http://schemas.microsoft.com/office/drawing/2014/main" id="{B77F2841-B3EE-6733-5111-D7365AA045E0}"/>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0" name="TextBox 10">
            <a:extLst>
              <a:ext uri="{FF2B5EF4-FFF2-40B4-BE49-F238E27FC236}">
                <a16:creationId xmlns:a16="http://schemas.microsoft.com/office/drawing/2014/main" id="{BD19376F-35A8-23DB-8C79-491B0093967D}"/>
              </a:ext>
            </a:extLst>
          </p:cNvPr>
          <p:cNvSpPr txBox="1"/>
          <p:nvPr/>
        </p:nvSpPr>
        <p:spPr>
          <a:xfrm>
            <a:off x="1028700" y="3505037"/>
            <a:ext cx="11470211" cy="877163"/>
          </a:xfrm>
          <a:prstGeom prst="rect">
            <a:avLst/>
          </a:prstGeom>
        </p:spPr>
        <p:txBody>
          <a:bodyPr lIns="0" tIns="0" rIns="0" bIns="0" rtlCol="0" anchor="t">
            <a:spAutoFit/>
          </a:bodyPr>
          <a:lstStyle/>
          <a:p>
            <a:r>
              <a:rPr lang="en-US" sz="5700">
                <a:solidFill>
                  <a:srgbClr val="000000"/>
                </a:solidFill>
                <a:latin typeface="Poppins Ultra-Bold"/>
                <a:ea typeface="+mn-lt"/>
                <a:cs typeface="+mn-lt"/>
              </a:rPr>
              <a:t>GIOVANNI AYALA</a:t>
            </a:r>
            <a:endParaRPr lang="en-US" sz="4400"/>
          </a:p>
        </p:txBody>
      </p:sp>
      <p:sp>
        <p:nvSpPr>
          <p:cNvPr id="11" name="AutoShape 11">
            <a:extLst>
              <a:ext uri="{FF2B5EF4-FFF2-40B4-BE49-F238E27FC236}">
                <a16:creationId xmlns:a16="http://schemas.microsoft.com/office/drawing/2014/main" id="{BB392E0A-5D9E-9BC8-939C-541305D486F7}"/>
              </a:ext>
            </a:extLst>
          </p:cNvPr>
          <p:cNvSpPr/>
          <p:nvPr/>
        </p:nvSpPr>
        <p:spPr>
          <a:xfrm>
            <a:off x="1028700" y="4621943"/>
            <a:ext cx="10283186" cy="0"/>
          </a:xfrm>
          <a:prstGeom prst="line">
            <a:avLst/>
          </a:prstGeom>
          <a:ln w="38100" cap="flat">
            <a:solidFill>
              <a:srgbClr val="262F72"/>
            </a:solidFill>
            <a:prstDash val="solid"/>
            <a:headEnd type="none" w="sm" len="sm"/>
            <a:tailEnd type="none" w="sm" len="sm"/>
          </a:ln>
        </p:spPr>
        <p:txBody>
          <a:bodyPr/>
          <a:lstStyle/>
          <a:p>
            <a:endParaRPr lang="en-US"/>
          </a:p>
        </p:txBody>
      </p:sp>
      <p:sp>
        <p:nvSpPr>
          <p:cNvPr id="12" name="TextBox 12">
            <a:extLst>
              <a:ext uri="{FF2B5EF4-FFF2-40B4-BE49-F238E27FC236}">
                <a16:creationId xmlns:a16="http://schemas.microsoft.com/office/drawing/2014/main" id="{A86ECD17-E2E0-E177-122B-E75A010E6AF3}"/>
              </a:ext>
            </a:extLst>
          </p:cNvPr>
          <p:cNvSpPr txBox="1"/>
          <p:nvPr/>
        </p:nvSpPr>
        <p:spPr>
          <a:xfrm>
            <a:off x="1028700" y="4895676"/>
            <a:ext cx="6141616" cy="538609"/>
          </a:xfrm>
          <a:prstGeom prst="rect">
            <a:avLst/>
          </a:prstGeom>
        </p:spPr>
        <p:txBody>
          <a:bodyPr lIns="0" tIns="0" rIns="0" bIns="0" rtlCol="0" anchor="t">
            <a:spAutoFit/>
          </a:bodyPr>
          <a:lstStyle/>
          <a:p>
            <a:pPr>
              <a:lnSpc>
                <a:spcPts val="4200"/>
              </a:lnSpc>
              <a:spcBef>
                <a:spcPct val="0"/>
              </a:spcBef>
            </a:pPr>
            <a:r>
              <a:rPr lang="en-US" sz="3700">
                <a:solidFill>
                  <a:srgbClr val="000000"/>
                </a:solidFill>
                <a:latin typeface="Poppins"/>
                <a:ea typeface="Calibri"/>
                <a:cs typeface="Poppins"/>
              </a:rPr>
              <a:t>Asset Manager</a:t>
            </a:r>
            <a:endParaRPr lang="en-US" sz="3700">
              <a:latin typeface="Poppins"/>
              <a:ea typeface="Calibri"/>
              <a:cs typeface="Poppins"/>
            </a:endParaRPr>
          </a:p>
        </p:txBody>
      </p:sp>
      <p:sp>
        <p:nvSpPr>
          <p:cNvPr id="13" name="TextBox 13">
            <a:extLst>
              <a:ext uri="{FF2B5EF4-FFF2-40B4-BE49-F238E27FC236}">
                <a16:creationId xmlns:a16="http://schemas.microsoft.com/office/drawing/2014/main" id="{07431537-2C2F-5D2D-5BD0-0266BB34C73A}"/>
              </a:ext>
            </a:extLst>
          </p:cNvPr>
          <p:cNvSpPr txBox="1"/>
          <p:nvPr/>
        </p:nvSpPr>
        <p:spPr>
          <a:xfrm>
            <a:off x="1028700" y="5496213"/>
            <a:ext cx="9569425" cy="538609"/>
          </a:xfrm>
          <a:prstGeom prst="rect">
            <a:avLst/>
          </a:prstGeom>
        </p:spPr>
        <p:txBody>
          <a:bodyPr lIns="0" tIns="0" rIns="0" bIns="0" rtlCol="0" anchor="t">
            <a:spAutoFit/>
          </a:bodyPr>
          <a:lstStyle/>
          <a:p>
            <a:pPr>
              <a:lnSpc>
                <a:spcPts val="4199"/>
              </a:lnSpc>
              <a:spcBef>
                <a:spcPct val="0"/>
              </a:spcBef>
            </a:pPr>
            <a:r>
              <a:rPr lang="en-US" sz="3700">
                <a:solidFill>
                  <a:srgbClr val="000000"/>
                </a:solidFill>
                <a:latin typeface="Poppins Ultra-Bold"/>
                <a:cs typeface="Poppins Ultra-Bold"/>
              </a:rPr>
              <a:t>Worcester Common Ground</a:t>
            </a:r>
            <a:endParaRPr lang="en-US" sz="3700">
              <a:latin typeface="Poppins Ultra-Bold"/>
              <a:cs typeface="Poppins Ultra-Bold"/>
            </a:endParaRPr>
          </a:p>
        </p:txBody>
      </p:sp>
      <p:sp>
        <p:nvSpPr>
          <p:cNvPr id="15" name="Freeform 15">
            <a:extLst>
              <a:ext uri="{FF2B5EF4-FFF2-40B4-BE49-F238E27FC236}">
                <a16:creationId xmlns:a16="http://schemas.microsoft.com/office/drawing/2014/main" id="{61B9C910-9B79-AA9B-A51F-4FE3290EFA8D}"/>
              </a:ext>
            </a:extLst>
          </p:cNvPr>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2"/>
            <a:stretch>
              <a:fillRect/>
            </a:stretch>
          </a:blipFill>
        </p:spPr>
        <p:txBody>
          <a:bodyPr/>
          <a:lstStyle/>
          <a:p>
            <a:endParaRPr lang="en-US"/>
          </a:p>
        </p:txBody>
      </p:sp>
      <p:grpSp>
        <p:nvGrpSpPr>
          <p:cNvPr id="16" name="Group 16">
            <a:extLst>
              <a:ext uri="{FF2B5EF4-FFF2-40B4-BE49-F238E27FC236}">
                <a16:creationId xmlns:a16="http://schemas.microsoft.com/office/drawing/2014/main" id="{960D7160-03CE-6BF9-DE31-6A372286C12F}"/>
              </a:ext>
            </a:extLst>
          </p:cNvPr>
          <p:cNvGrpSpPr>
            <a:grpSpLocks noChangeAspect="1"/>
          </p:cNvGrpSpPr>
          <p:nvPr/>
        </p:nvGrpSpPr>
        <p:grpSpPr>
          <a:xfrm>
            <a:off x="-430714" y="9023213"/>
            <a:ext cx="1459414" cy="1263787"/>
            <a:chOff x="0" y="0"/>
            <a:chExt cx="4282440" cy="3708400"/>
          </a:xfrm>
        </p:grpSpPr>
        <p:sp>
          <p:nvSpPr>
            <p:cNvPr id="17" name="Freeform 17">
              <a:extLst>
                <a:ext uri="{FF2B5EF4-FFF2-40B4-BE49-F238E27FC236}">
                  <a16:creationId xmlns:a16="http://schemas.microsoft.com/office/drawing/2014/main" id="{3EC49C74-46F6-7D82-8B47-40AF1823529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18" name="Group 18">
            <a:extLst>
              <a:ext uri="{FF2B5EF4-FFF2-40B4-BE49-F238E27FC236}">
                <a16:creationId xmlns:a16="http://schemas.microsoft.com/office/drawing/2014/main" id="{2F3EB316-AF18-AA6F-2B8F-E0FD0AA2888C}"/>
              </a:ext>
            </a:extLst>
          </p:cNvPr>
          <p:cNvGrpSpPr/>
          <p:nvPr/>
        </p:nvGrpSpPr>
        <p:grpSpPr>
          <a:xfrm rot="5400000">
            <a:off x="20749187" y="3852326"/>
            <a:ext cx="2626025" cy="12967801"/>
            <a:chOff x="0" y="0"/>
            <a:chExt cx="691628" cy="3415388"/>
          </a:xfrm>
        </p:grpSpPr>
        <p:sp>
          <p:nvSpPr>
            <p:cNvPr id="19" name="Freeform 19">
              <a:extLst>
                <a:ext uri="{FF2B5EF4-FFF2-40B4-BE49-F238E27FC236}">
                  <a16:creationId xmlns:a16="http://schemas.microsoft.com/office/drawing/2014/main" id="{9E0CAE5C-3B91-F56F-3194-0602685B11D0}"/>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20" name="TextBox 20">
              <a:extLst>
                <a:ext uri="{FF2B5EF4-FFF2-40B4-BE49-F238E27FC236}">
                  <a16:creationId xmlns:a16="http://schemas.microsoft.com/office/drawing/2014/main" id="{F498D6E2-BF76-E300-E9A1-3166EA983681}"/>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21" name="Group 21">
            <a:extLst>
              <a:ext uri="{FF2B5EF4-FFF2-40B4-BE49-F238E27FC236}">
                <a16:creationId xmlns:a16="http://schemas.microsoft.com/office/drawing/2014/main" id="{C25A3FF1-052F-7822-1078-643F15E52D36}"/>
              </a:ext>
            </a:extLst>
          </p:cNvPr>
          <p:cNvGrpSpPr/>
          <p:nvPr/>
        </p:nvGrpSpPr>
        <p:grpSpPr>
          <a:xfrm rot="5400000">
            <a:off x="19918131" y="4246512"/>
            <a:ext cx="2626025" cy="13184792"/>
            <a:chOff x="0" y="-57150"/>
            <a:chExt cx="691628" cy="3472538"/>
          </a:xfrm>
        </p:grpSpPr>
        <p:sp>
          <p:nvSpPr>
            <p:cNvPr id="22" name="Freeform 22">
              <a:extLst>
                <a:ext uri="{FF2B5EF4-FFF2-40B4-BE49-F238E27FC236}">
                  <a16:creationId xmlns:a16="http://schemas.microsoft.com/office/drawing/2014/main" id="{0154166A-678F-6B28-AA23-B85BED915B56}"/>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23" name="TextBox 23">
              <a:extLst>
                <a:ext uri="{FF2B5EF4-FFF2-40B4-BE49-F238E27FC236}">
                  <a16:creationId xmlns:a16="http://schemas.microsoft.com/office/drawing/2014/main" id="{DFC37FBD-0ACD-6817-A575-916393EFA33B}"/>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24" name="TextBox 24">
            <a:extLst>
              <a:ext uri="{FF2B5EF4-FFF2-40B4-BE49-F238E27FC236}">
                <a16:creationId xmlns:a16="http://schemas.microsoft.com/office/drawing/2014/main" id="{AC759023-EC3D-A9CB-2C42-370891F2424A}"/>
              </a:ext>
            </a:extLst>
          </p:cNvPr>
          <p:cNvSpPr txBox="1"/>
          <p:nvPr/>
        </p:nvSpPr>
        <p:spPr>
          <a:xfrm>
            <a:off x="14836317" y="9647140"/>
            <a:ext cx="3365958" cy="409599"/>
          </a:xfrm>
          <a:prstGeom prst="rect">
            <a:avLst/>
          </a:prstGeom>
        </p:spPr>
        <p:txBody>
          <a:bodyPr lIns="0" tIns="0" rIns="0" bIns="0" rtlCol="0" anchor="t">
            <a:spAutoFit/>
          </a:bodyPr>
          <a:lstStyle/>
          <a:p>
            <a:pPr algn="ctr">
              <a:lnSpc>
                <a:spcPts val="3448"/>
              </a:lnSpc>
            </a:pPr>
            <a:r>
              <a:rPr lang="en-US" sz="2300">
                <a:solidFill>
                  <a:srgbClr val="FFFFFF"/>
                </a:solidFill>
                <a:latin typeface="Poppins Bold"/>
              </a:rPr>
              <a:t>2024 Annual Meeting</a:t>
            </a:r>
          </a:p>
        </p:txBody>
      </p:sp>
      <p:pic>
        <p:nvPicPr>
          <p:cNvPr id="6" name="Picture 5">
            <a:extLst>
              <a:ext uri="{FF2B5EF4-FFF2-40B4-BE49-F238E27FC236}">
                <a16:creationId xmlns:a16="http://schemas.microsoft.com/office/drawing/2014/main" id="{2B3DA0A0-D25C-7F63-D531-44F31DC463AE}"/>
              </a:ext>
            </a:extLst>
          </p:cNvPr>
          <p:cNvPicPr>
            <a:picLocks noChangeAspect="1"/>
          </p:cNvPicPr>
          <p:nvPr/>
        </p:nvPicPr>
        <p:blipFill>
          <a:blip r:embed="rId3"/>
          <a:stretch>
            <a:fillRect/>
          </a:stretch>
        </p:blipFill>
        <p:spPr>
          <a:xfrm>
            <a:off x="12252996" y="1864148"/>
            <a:ext cx="5625143" cy="7371200"/>
          </a:xfrm>
          <a:prstGeom prst="rect">
            <a:avLst/>
          </a:prstGeom>
        </p:spPr>
      </p:pic>
    </p:spTree>
    <p:extLst>
      <p:ext uri="{BB962C8B-B14F-4D97-AF65-F5344CB8AC3E}">
        <p14:creationId xmlns:p14="http://schemas.microsoft.com/office/powerpoint/2010/main" val="301657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tx2">
              <a:lumMod val="10000"/>
              <a:lumOff val="90000"/>
            </a:schemeClr>
          </a:solidFill>
        </p:spPr>
        <p:txBody>
          <a:bodyPr/>
          <a:lstStyle/>
          <a:p>
            <a:endParaRPr lang="en-US"/>
          </a:p>
        </p:txBody>
      </p:sp>
      <p:grpSp>
        <p:nvGrpSpPr>
          <p:cNvPr id="3" name="Group 3"/>
          <p:cNvGrpSpPr/>
          <p:nvPr/>
        </p:nvGrpSpPr>
        <p:grpSpPr>
          <a:xfrm>
            <a:off x="14633275" y="-1881008"/>
            <a:ext cx="2626025" cy="12967801"/>
            <a:chOff x="0" y="0"/>
            <a:chExt cx="691628" cy="3415388"/>
          </a:xfrm>
        </p:grpSpPr>
        <p:sp>
          <p:nvSpPr>
            <p:cNvPr id="4" name="Freeform 4"/>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5" name="TextBox 5"/>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28700" y="3505037"/>
            <a:ext cx="11470211" cy="877163"/>
          </a:xfrm>
          <a:prstGeom prst="rect">
            <a:avLst/>
          </a:prstGeom>
        </p:spPr>
        <p:txBody>
          <a:bodyPr lIns="0" tIns="0" rIns="0" bIns="0" rtlCol="0" anchor="t">
            <a:spAutoFit/>
          </a:bodyPr>
          <a:lstStyle/>
          <a:p>
            <a:r>
              <a:rPr lang="en-US" sz="5700">
                <a:latin typeface="Poppins Ultra-Bold"/>
                <a:ea typeface="Calibri"/>
                <a:cs typeface="Calibri"/>
              </a:rPr>
              <a:t>EMILY HABER </a:t>
            </a:r>
          </a:p>
        </p:txBody>
      </p:sp>
      <p:sp>
        <p:nvSpPr>
          <p:cNvPr id="11" name="AutoShape 11"/>
          <p:cNvSpPr/>
          <p:nvPr/>
        </p:nvSpPr>
        <p:spPr>
          <a:xfrm>
            <a:off x="1028700" y="4621943"/>
            <a:ext cx="10283186" cy="0"/>
          </a:xfrm>
          <a:prstGeom prst="line">
            <a:avLst/>
          </a:prstGeom>
          <a:ln w="38100" cap="flat">
            <a:solidFill>
              <a:srgbClr val="262F72"/>
            </a:solidFill>
            <a:prstDash val="solid"/>
            <a:headEnd type="none" w="sm" len="sm"/>
            <a:tailEnd type="none" w="sm" len="sm"/>
          </a:ln>
        </p:spPr>
        <p:txBody>
          <a:bodyPr/>
          <a:lstStyle/>
          <a:p>
            <a:endParaRPr lang="en-US"/>
          </a:p>
        </p:txBody>
      </p:sp>
      <p:sp>
        <p:nvSpPr>
          <p:cNvPr id="12" name="TextBox 12"/>
          <p:cNvSpPr txBox="1"/>
          <p:nvPr/>
        </p:nvSpPr>
        <p:spPr>
          <a:xfrm>
            <a:off x="1028700" y="4895676"/>
            <a:ext cx="6141616" cy="538609"/>
          </a:xfrm>
          <a:prstGeom prst="rect">
            <a:avLst/>
          </a:prstGeom>
        </p:spPr>
        <p:txBody>
          <a:bodyPr lIns="0" tIns="0" rIns="0" bIns="0" rtlCol="0" anchor="t">
            <a:spAutoFit/>
          </a:bodyPr>
          <a:lstStyle/>
          <a:p>
            <a:pPr>
              <a:lnSpc>
                <a:spcPts val="4200"/>
              </a:lnSpc>
              <a:spcBef>
                <a:spcPct val="0"/>
              </a:spcBef>
            </a:pPr>
            <a:r>
              <a:rPr lang="en-US" sz="3700">
                <a:solidFill>
                  <a:srgbClr val="000000"/>
                </a:solidFill>
                <a:latin typeface="Poppins"/>
                <a:cs typeface="Poppins"/>
              </a:rPr>
              <a:t>CEO</a:t>
            </a:r>
            <a:endParaRPr lang="en-US" sz="3700">
              <a:latin typeface="Poppins"/>
              <a:cs typeface="Poppins"/>
            </a:endParaRPr>
          </a:p>
        </p:txBody>
      </p:sp>
      <p:sp>
        <p:nvSpPr>
          <p:cNvPr id="13" name="TextBox 13"/>
          <p:cNvSpPr txBox="1"/>
          <p:nvPr/>
        </p:nvSpPr>
        <p:spPr>
          <a:xfrm>
            <a:off x="1028700" y="5496213"/>
            <a:ext cx="9569425" cy="538609"/>
          </a:xfrm>
          <a:prstGeom prst="rect">
            <a:avLst/>
          </a:prstGeom>
        </p:spPr>
        <p:txBody>
          <a:bodyPr lIns="0" tIns="0" rIns="0" bIns="0" rtlCol="0" anchor="t">
            <a:spAutoFit/>
          </a:bodyPr>
          <a:lstStyle/>
          <a:p>
            <a:pPr>
              <a:lnSpc>
                <a:spcPts val="4199"/>
              </a:lnSpc>
              <a:spcBef>
                <a:spcPct val="0"/>
              </a:spcBef>
            </a:pPr>
            <a:r>
              <a:rPr lang="en-US" sz="3700">
                <a:solidFill>
                  <a:srgbClr val="000000"/>
                </a:solidFill>
                <a:latin typeface="Poppins Ultra-Bold"/>
                <a:cs typeface="Poppins Ultra-Bold"/>
              </a:rPr>
              <a:t>MACDC</a:t>
            </a:r>
            <a:endParaRPr lang="en-US" sz="2950">
              <a:latin typeface="Poppins Ultra-Bold"/>
              <a:cs typeface="Poppins Ultra-Bold"/>
            </a:endParaRPr>
          </a:p>
        </p:txBody>
      </p:sp>
      <p:sp>
        <p:nvSpPr>
          <p:cNvPr id="15" name="Freeform 15"/>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2"/>
            <a:stretch>
              <a:fillRect/>
            </a:stretch>
          </a:blipFill>
        </p:spPr>
        <p:txBody>
          <a:bodyPr/>
          <a:lstStyle/>
          <a:p>
            <a:endParaRPr lang="en-US"/>
          </a:p>
        </p:txBody>
      </p:sp>
      <p:grpSp>
        <p:nvGrpSpPr>
          <p:cNvPr id="16" name="Group 16"/>
          <p:cNvGrpSpPr>
            <a:grpSpLocks noChangeAspect="1"/>
          </p:cNvGrpSpPr>
          <p:nvPr/>
        </p:nvGrpSpPr>
        <p:grpSpPr>
          <a:xfrm>
            <a:off x="-430714" y="9023213"/>
            <a:ext cx="1459414" cy="1263787"/>
            <a:chOff x="0" y="0"/>
            <a:chExt cx="4282440" cy="3708400"/>
          </a:xfrm>
        </p:grpSpPr>
        <p:sp>
          <p:nvSpPr>
            <p:cNvPr id="17" name="Freeform 1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18" name="Group 18"/>
          <p:cNvGrpSpPr/>
          <p:nvPr/>
        </p:nvGrpSpPr>
        <p:grpSpPr>
          <a:xfrm rot="5400000">
            <a:off x="20749187" y="3852326"/>
            <a:ext cx="2626025" cy="12967801"/>
            <a:chOff x="0" y="0"/>
            <a:chExt cx="691628" cy="3415388"/>
          </a:xfrm>
        </p:grpSpPr>
        <p:sp>
          <p:nvSpPr>
            <p:cNvPr id="19" name="Freeform 19"/>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20" name="TextBox 20"/>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5400000">
            <a:off x="20556520" y="4306240"/>
            <a:ext cx="2626025" cy="12967801"/>
            <a:chOff x="0" y="0"/>
            <a:chExt cx="691628" cy="3415388"/>
          </a:xfrm>
        </p:grpSpPr>
        <p:sp>
          <p:nvSpPr>
            <p:cNvPr id="22" name="Freeform 22"/>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23" name="TextBox 23"/>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4836317" y="9647140"/>
            <a:ext cx="3365958" cy="409599"/>
          </a:xfrm>
          <a:prstGeom prst="rect">
            <a:avLst/>
          </a:prstGeom>
        </p:spPr>
        <p:txBody>
          <a:bodyPr lIns="0" tIns="0" rIns="0" bIns="0" rtlCol="0" anchor="t">
            <a:spAutoFit/>
          </a:bodyPr>
          <a:lstStyle/>
          <a:p>
            <a:pPr algn="ctr">
              <a:lnSpc>
                <a:spcPts val="3448"/>
              </a:lnSpc>
            </a:pPr>
            <a:r>
              <a:rPr lang="en-US" sz="2300">
                <a:solidFill>
                  <a:srgbClr val="FFFFFF"/>
                </a:solidFill>
                <a:latin typeface="Poppins Bold"/>
              </a:rPr>
              <a:t>2024 Annual Meeting</a:t>
            </a:r>
          </a:p>
        </p:txBody>
      </p:sp>
      <p:pic>
        <p:nvPicPr>
          <p:cNvPr id="28" name="Picture 27">
            <a:extLst>
              <a:ext uri="{FF2B5EF4-FFF2-40B4-BE49-F238E27FC236}">
                <a16:creationId xmlns:a16="http://schemas.microsoft.com/office/drawing/2014/main" id="{5AFC5805-CFE5-72FE-008F-1E7E812C89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4515" y="1792590"/>
            <a:ext cx="5921755" cy="7403706"/>
          </a:xfrm>
          <a:prstGeom prst="rect">
            <a:avLst/>
          </a:prstGeom>
        </p:spPr>
      </p:pic>
    </p:spTree>
    <p:extLst>
      <p:ext uri="{BB962C8B-B14F-4D97-AF65-F5344CB8AC3E}">
        <p14:creationId xmlns:p14="http://schemas.microsoft.com/office/powerpoint/2010/main" val="1039813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D1387-F3C0-794D-4C0B-850B97DA3423}"/>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80F1253C-08CD-41C8-719D-45F124D68F7D}"/>
              </a:ext>
            </a:extLst>
          </p:cNvPr>
          <p:cNvSpPr/>
          <p:nvPr/>
        </p:nvSpPr>
        <p:spPr>
          <a:xfrm>
            <a:off x="0" y="0"/>
            <a:ext cx="1988019" cy="1491968"/>
          </a:xfrm>
          <a:custGeom>
            <a:avLst/>
            <a:gdLst/>
            <a:ahLst/>
            <a:cxnLst/>
            <a:rect l="l" t="t" r="r" b="b"/>
            <a:pathLst>
              <a:path w="1988019" h="1491968">
                <a:moveTo>
                  <a:pt x="0" y="0"/>
                </a:moveTo>
                <a:lnTo>
                  <a:pt x="1988019" y="0"/>
                </a:lnTo>
                <a:lnTo>
                  <a:pt x="1988019" y="1491968"/>
                </a:lnTo>
                <a:lnTo>
                  <a:pt x="0" y="1491968"/>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D073DDFC-C374-3CD0-AD47-17926569D60E}"/>
              </a:ext>
            </a:extLst>
          </p:cNvPr>
          <p:cNvSpPr txBox="1"/>
          <p:nvPr/>
        </p:nvSpPr>
        <p:spPr>
          <a:xfrm>
            <a:off x="1029812" y="3278966"/>
            <a:ext cx="16922471" cy="1691104"/>
          </a:xfrm>
          <a:prstGeom prst="rect">
            <a:avLst/>
          </a:prstGeom>
        </p:spPr>
        <p:txBody>
          <a:bodyPr wrap="square" lIns="0" tIns="0" rIns="0" bIns="0" rtlCol="0" anchor="t">
            <a:spAutoFit/>
          </a:bodyPr>
          <a:lstStyle/>
          <a:p>
            <a:pPr>
              <a:lnSpc>
                <a:spcPct val="150000"/>
              </a:lnSpc>
            </a:pPr>
            <a:endParaRPr lang="en-US"/>
          </a:p>
          <a:p>
            <a:pPr marL="457200" indent="-457200">
              <a:lnSpc>
                <a:spcPct val="150000"/>
              </a:lnSpc>
              <a:buFont typeface="Wingdings" panose="05000000000000000000" pitchFamily="2" charset="2"/>
              <a:buChar char="v"/>
            </a:pPr>
            <a:endParaRPr lang="en-US" sz="2900">
              <a:latin typeface="Poppins"/>
              <a:ea typeface="+mn-lt"/>
              <a:cs typeface="Calibri"/>
            </a:endParaRPr>
          </a:p>
          <a:p>
            <a:pPr>
              <a:lnSpc>
                <a:spcPct val="150000"/>
              </a:lnSpc>
            </a:pPr>
            <a:endParaRPr lang="en-US" sz="2900">
              <a:latin typeface="Poppins"/>
              <a:ea typeface="+mn-lt"/>
              <a:cs typeface="Calibri"/>
            </a:endParaRPr>
          </a:p>
        </p:txBody>
      </p:sp>
      <p:grpSp>
        <p:nvGrpSpPr>
          <p:cNvPr id="5" name="Group 5">
            <a:extLst>
              <a:ext uri="{FF2B5EF4-FFF2-40B4-BE49-F238E27FC236}">
                <a16:creationId xmlns:a16="http://schemas.microsoft.com/office/drawing/2014/main" id="{C6BE713C-47A7-5D01-D1E3-3BF2675546DC}"/>
              </a:ext>
            </a:extLst>
          </p:cNvPr>
          <p:cNvGrpSpPr>
            <a:grpSpLocks noChangeAspect="1"/>
          </p:cNvGrpSpPr>
          <p:nvPr/>
        </p:nvGrpSpPr>
        <p:grpSpPr>
          <a:xfrm>
            <a:off x="-430714" y="9023213"/>
            <a:ext cx="1459414" cy="1263787"/>
            <a:chOff x="0" y="0"/>
            <a:chExt cx="4282440" cy="3708400"/>
          </a:xfrm>
        </p:grpSpPr>
        <p:sp>
          <p:nvSpPr>
            <p:cNvPr id="6" name="Freeform 6">
              <a:extLst>
                <a:ext uri="{FF2B5EF4-FFF2-40B4-BE49-F238E27FC236}">
                  <a16:creationId xmlns:a16="http://schemas.microsoft.com/office/drawing/2014/main" id="{083CC416-19E8-BADF-594B-275B9BF63137}"/>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262F72"/>
            </a:solidFill>
            <a:ln w="12700">
              <a:solidFill>
                <a:srgbClr val="000000"/>
              </a:solidFill>
            </a:ln>
          </p:spPr>
          <p:txBody>
            <a:bodyPr/>
            <a:lstStyle/>
            <a:p>
              <a:endParaRPr lang="en-US"/>
            </a:p>
          </p:txBody>
        </p:sp>
      </p:grpSp>
      <p:grpSp>
        <p:nvGrpSpPr>
          <p:cNvPr id="7" name="Group 7">
            <a:extLst>
              <a:ext uri="{FF2B5EF4-FFF2-40B4-BE49-F238E27FC236}">
                <a16:creationId xmlns:a16="http://schemas.microsoft.com/office/drawing/2014/main" id="{C8EA4091-01AA-A64F-9C6F-E13CE12AF47F}"/>
              </a:ext>
            </a:extLst>
          </p:cNvPr>
          <p:cNvGrpSpPr/>
          <p:nvPr/>
        </p:nvGrpSpPr>
        <p:grpSpPr>
          <a:xfrm rot="5400000">
            <a:off x="21052151" y="3811013"/>
            <a:ext cx="2626025" cy="12967801"/>
            <a:chOff x="0" y="0"/>
            <a:chExt cx="691628" cy="3415388"/>
          </a:xfrm>
        </p:grpSpPr>
        <p:sp>
          <p:nvSpPr>
            <p:cNvPr id="8" name="Freeform 8">
              <a:extLst>
                <a:ext uri="{FF2B5EF4-FFF2-40B4-BE49-F238E27FC236}">
                  <a16:creationId xmlns:a16="http://schemas.microsoft.com/office/drawing/2014/main" id="{AFAE74FC-5602-56A0-1CC8-6EE71A00C77D}"/>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76BC42"/>
            </a:solidFill>
          </p:spPr>
          <p:txBody>
            <a:bodyPr/>
            <a:lstStyle/>
            <a:p>
              <a:endParaRPr lang="en-US"/>
            </a:p>
          </p:txBody>
        </p:sp>
        <p:sp>
          <p:nvSpPr>
            <p:cNvPr id="9" name="TextBox 9">
              <a:extLst>
                <a:ext uri="{FF2B5EF4-FFF2-40B4-BE49-F238E27FC236}">
                  <a16:creationId xmlns:a16="http://schemas.microsoft.com/office/drawing/2014/main" id="{FC65ED01-2173-90BB-64A5-5C887745289B}"/>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grpSp>
        <p:nvGrpSpPr>
          <p:cNvPr id="10" name="Group 10">
            <a:extLst>
              <a:ext uri="{FF2B5EF4-FFF2-40B4-BE49-F238E27FC236}">
                <a16:creationId xmlns:a16="http://schemas.microsoft.com/office/drawing/2014/main" id="{ECF40CB2-B4B6-8BA0-3E8D-7665C046DC31}"/>
              </a:ext>
            </a:extLst>
          </p:cNvPr>
          <p:cNvGrpSpPr/>
          <p:nvPr/>
        </p:nvGrpSpPr>
        <p:grpSpPr>
          <a:xfrm rot="5400000">
            <a:off x="20150107" y="4323661"/>
            <a:ext cx="2626025" cy="12967801"/>
            <a:chOff x="0" y="0"/>
            <a:chExt cx="691628" cy="3415388"/>
          </a:xfrm>
        </p:grpSpPr>
        <p:sp>
          <p:nvSpPr>
            <p:cNvPr id="11" name="Freeform 11">
              <a:extLst>
                <a:ext uri="{FF2B5EF4-FFF2-40B4-BE49-F238E27FC236}">
                  <a16:creationId xmlns:a16="http://schemas.microsoft.com/office/drawing/2014/main" id="{AA61C890-F283-BC4D-1A7A-E6BA62FEC934}"/>
                </a:ext>
              </a:extLst>
            </p:cNvPr>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262F72"/>
            </a:solidFill>
          </p:spPr>
          <p:txBody>
            <a:bodyPr/>
            <a:lstStyle/>
            <a:p>
              <a:endParaRPr lang="en-US"/>
            </a:p>
          </p:txBody>
        </p:sp>
        <p:sp>
          <p:nvSpPr>
            <p:cNvPr id="12" name="TextBox 12">
              <a:extLst>
                <a:ext uri="{FF2B5EF4-FFF2-40B4-BE49-F238E27FC236}">
                  <a16:creationId xmlns:a16="http://schemas.microsoft.com/office/drawing/2014/main" id="{F2768AF6-F8D1-4063-D4B7-BE75D5AD133E}"/>
                </a:ext>
              </a:extLst>
            </p:cNvPr>
            <p:cNvSpPr txBox="1"/>
            <p:nvPr/>
          </p:nvSpPr>
          <p:spPr>
            <a:xfrm>
              <a:off x="0" y="-57150"/>
              <a:ext cx="691628" cy="3472538"/>
            </a:xfrm>
            <a:prstGeom prst="rect">
              <a:avLst/>
            </a:prstGeom>
          </p:spPr>
          <p:txBody>
            <a:bodyPr lIns="50800" tIns="50800" rIns="50800" bIns="50800" rtlCol="0" anchor="ctr"/>
            <a:lstStyle/>
            <a:p>
              <a:pPr algn="ctr">
                <a:lnSpc>
                  <a:spcPts val="2659"/>
                </a:lnSpc>
              </a:pPr>
              <a:endParaRPr/>
            </a:p>
          </p:txBody>
        </p:sp>
      </p:grpSp>
      <p:sp>
        <p:nvSpPr>
          <p:cNvPr id="13" name="TextBox 13">
            <a:extLst>
              <a:ext uri="{FF2B5EF4-FFF2-40B4-BE49-F238E27FC236}">
                <a16:creationId xmlns:a16="http://schemas.microsoft.com/office/drawing/2014/main" id="{429AD5BE-3C30-C80F-F918-878A57D505A4}"/>
              </a:ext>
            </a:extLst>
          </p:cNvPr>
          <p:cNvSpPr txBox="1"/>
          <p:nvPr/>
        </p:nvSpPr>
        <p:spPr>
          <a:xfrm>
            <a:off x="14981216" y="9622195"/>
            <a:ext cx="3466222" cy="415435"/>
          </a:xfrm>
          <a:prstGeom prst="rect">
            <a:avLst/>
          </a:prstGeom>
        </p:spPr>
        <p:txBody>
          <a:bodyPr wrap="square" lIns="0" tIns="0" rIns="0" bIns="0" rtlCol="0" anchor="t">
            <a:spAutoFit/>
          </a:bodyPr>
          <a:lstStyle/>
          <a:p>
            <a:pPr algn="ctr">
              <a:lnSpc>
                <a:spcPts val="3448"/>
              </a:lnSpc>
            </a:pPr>
            <a:r>
              <a:rPr lang="en-US" sz="2300">
                <a:solidFill>
                  <a:srgbClr val="FFFFFF"/>
                </a:solidFill>
                <a:latin typeface="Poppins Bold"/>
              </a:rPr>
              <a:t>2024 Annual Meeting</a:t>
            </a:r>
            <a:endParaRPr lang="en-US" sz="2300">
              <a:solidFill>
                <a:srgbClr val="FFFFFF"/>
              </a:solidFill>
              <a:latin typeface="Poppins Bold"/>
              <a:cs typeface="Poppins Bold"/>
            </a:endParaRPr>
          </a:p>
        </p:txBody>
      </p:sp>
      <p:sp>
        <p:nvSpPr>
          <p:cNvPr id="15" name="TextBox 14">
            <a:extLst>
              <a:ext uri="{FF2B5EF4-FFF2-40B4-BE49-F238E27FC236}">
                <a16:creationId xmlns:a16="http://schemas.microsoft.com/office/drawing/2014/main" id="{ED98F761-1FD4-5812-2028-CBB4D86304EF}"/>
              </a:ext>
            </a:extLst>
          </p:cNvPr>
          <p:cNvSpPr txBox="1"/>
          <p:nvPr/>
        </p:nvSpPr>
        <p:spPr>
          <a:xfrm>
            <a:off x="2303900" y="480243"/>
            <a:ext cx="1294998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a:solidFill>
                  <a:srgbClr val="002060"/>
                </a:solidFill>
                <a:latin typeface="Poppins Ultra-Bold"/>
                <a:cs typeface="Calibri"/>
              </a:rPr>
              <a:t>MACDC STAFF</a:t>
            </a:r>
          </a:p>
        </p:txBody>
      </p:sp>
      <p:pic>
        <p:nvPicPr>
          <p:cNvPr id="2" name="Picture 1" descr="A person in a suit and tie&#10;&#10;Description automatically generated">
            <a:extLst>
              <a:ext uri="{FF2B5EF4-FFF2-40B4-BE49-F238E27FC236}">
                <a16:creationId xmlns:a16="http://schemas.microsoft.com/office/drawing/2014/main" id="{D905488D-598F-4D6E-DE27-A9DF79161F31}"/>
              </a:ext>
            </a:extLst>
          </p:cNvPr>
          <p:cNvPicPr>
            <a:picLocks noChangeAspect="1"/>
          </p:cNvPicPr>
          <p:nvPr/>
        </p:nvPicPr>
        <p:blipFill>
          <a:blip r:embed="rId3"/>
          <a:stretch>
            <a:fillRect/>
          </a:stretch>
        </p:blipFill>
        <p:spPr>
          <a:xfrm>
            <a:off x="3892421" y="2150962"/>
            <a:ext cx="3169578" cy="3195176"/>
          </a:xfrm>
          <a:prstGeom prst="rect">
            <a:avLst/>
          </a:prstGeom>
        </p:spPr>
      </p:pic>
      <p:pic>
        <p:nvPicPr>
          <p:cNvPr id="18" name="Picture 17" descr="A person smiling at camera&#10;&#10;Description automatically generated">
            <a:extLst>
              <a:ext uri="{FF2B5EF4-FFF2-40B4-BE49-F238E27FC236}">
                <a16:creationId xmlns:a16="http://schemas.microsoft.com/office/drawing/2014/main" id="{D3A17EDB-EE04-2F1B-11C1-0E960D007158}"/>
              </a:ext>
            </a:extLst>
          </p:cNvPr>
          <p:cNvPicPr>
            <a:picLocks noChangeAspect="1"/>
          </p:cNvPicPr>
          <p:nvPr/>
        </p:nvPicPr>
        <p:blipFill>
          <a:blip r:embed="rId4"/>
          <a:stretch>
            <a:fillRect/>
          </a:stretch>
        </p:blipFill>
        <p:spPr>
          <a:xfrm>
            <a:off x="4877757" y="6345797"/>
            <a:ext cx="3390900" cy="3169675"/>
          </a:xfrm>
          <a:prstGeom prst="rect">
            <a:avLst/>
          </a:prstGeom>
        </p:spPr>
      </p:pic>
      <p:pic>
        <p:nvPicPr>
          <p:cNvPr id="24" name="Picture 23" descr="A person in a graduation gown&#10;&#10;Description automatically generated">
            <a:extLst>
              <a:ext uri="{FF2B5EF4-FFF2-40B4-BE49-F238E27FC236}">
                <a16:creationId xmlns:a16="http://schemas.microsoft.com/office/drawing/2014/main" id="{027BB818-7F9A-540C-5A4D-F6D8FA771664}"/>
              </a:ext>
            </a:extLst>
          </p:cNvPr>
          <p:cNvPicPr>
            <a:picLocks noChangeAspect="1"/>
          </p:cNvPicPr>
          <p:nvPr/>
        </p:nvPicPr>
        <p:blipFill>
          <a:blip r:embed="rId5"/>
          <a:stretch>
            <a:fillRect/>
          </a:stretch>
        </p:blipFill>
        <p:spPr>
          <a:xfrm>
            <a:off x="1270671" y="6329315"/>
            <a:ext cx="3140846" cy="3168720"/>
          </a:xfrm>
          <a:prstGeom prst="rect">
            <a:avLst/>
          </a:prstGeom>
        </p:spPr>
      </p:pic>
      <p:pic>
        <p:nvPicPr>
          <p:cNvPr id="25" name="Picture 24" descr="A person wearing glasses and a suit&#10;&#10;Description automatically generated">
            <a:extLst>
              <a:ext uri="{FF2B5EF4-FFF2-40B4-BE49-F238E27FC236}">
                <a16:creationId xmlns:a16="http://schemas.microsoft.com/office/drawing/2014/main" id="{48368AA7-0B86-F2A8-5D8A-777A989C3206}"/>
              </a:ext>
            </a:extLst>
          </p:cNvPr>
          <p:cNvPicPr>
            <a:picLocks noChangeAspect="1"/>
          </p:cNvPicPr>
          <p:nvPr/>
        </p:nvPicPr>
        <p:blipFill>
          <a:blip r:embed="rId6"/>
          <a:stretch>
            <a:fillRect/>
          </a:stretch>
        </p:blipFill>
        <p:spPr>
          <a:xfrm>
            <a:off x="10883375" y="2132245"/>
            <a:ext cx="3220065" cy="3165679"/>
          </a:xfrm>
          <a:prstGeom prst="rect">
            <a:avLst/>
          </a:prstGeom>
        </p:spPr>
      </p:pic>
      <p:pic>
        <p:nvPicPr>
          <p:cNvPr id="27" name="Picture 26" descr="A person smiling at the camera&#10;&#10;Description automatically generated">
            <a:extLst>
              <a:ext uri="{FF2B5EF4-FFF2-40B4-BE49-F238E27FC236}">
                <a16:creationId xmlns:a16="http://schemas.microsoft.com/office/drawing/2014/main" id="{DA4826C3-B269-0966-651A-C6C80BF59EE2}"/>
              </a:ext>
            </a:extLst>
          </p:cNvPr>
          <p:cNvPicPr>
            <a:picLocks noChangeAspect="1"/>
          </p:cNvPicPr>
          <p:nvPr/>
        </p:nvPicPr>
        <p:blipFill>
          <a:blip r:embed="rId7"/>
          <a:stretch>
            <a:fillRect/>
          </a:stretch>
        </p:blipFill>
        <p:spPr>
          <a:xfrm>
            <a:off x="12566094" y="6326728"/>
            <a:ext cx="3311382" cy="3183493"/>
          </a:xfrm>
          <a:prstGeom prst="rect">
            <a:avLst/>
          </a:prstGeom>
        </p:spPr>
      </p:pic>
      <p:pic>
        <p:nvPicPr>
          <p:cNvPr id="28" name="Picture 27" descr="A person in a brown jacket&#10;&#10;Description automatically generated">
            <a:extLst>
              <a:ext uri="{FF2B5EF4-FFF2-40B4-BE49-F238E27FC236}">
                <a16:creationId xmlns:a16="http://schemas.microsoft.com/office/drawing/2014/main" id="{59AB2170-4136-DF16-9F5D-1DF60F434FB7}"/>
              </a:ext>
            </a:extLst>
          </p:cNvPr>
          <p:cNvPicPr>
            <a:picLocks noChangeAspect="1"/>
          </p:cNvPicPr>
          <p:nvPr/>
        </p:nvPicPr>
        <p:blipFill>
          <a:blip r:embed="rId8"/>
          <a:srcRect l="21896" t="18450" r="22611" b="5439"/>
          <a:stretch/>
        </p:blipFill>
        <p:spPr>
          <a:xfrm>
            <a:off x="14387220" y="2119231"/>
            <a:ext cx="3429016" cy="3180665"/>
          </a:xfrm>
          <a:prstGeom prst="rect">
            <a:avLst/>
          </a:prstGeom>
        </p:spPr>
      </p:pic>
      <p:sp>
        <p:nvSpPr>
          <p:cNvPr id="14" name="TextBox 13">
            <a:extLst>
              <a:ext uri="{FF2B5EF4-FFF2-40B4-BE49-F238E27FC236}">
                <a16:creationId xmlns:a16="http://schemas.microsoft.com/office/drawing/2014/main" id="{800D7D00-F5D1-8176-BD81-D9FBF45A10C9}"/>
              </a:ext>
            </a:extLst>
          </p:cNvPr>
          <p:cNvSpPr txBox="1"/>
          <p:nvPr/>
        </p:nvSpPr>
        <p:spPr>
          <a:xfrm>
            <a:off x="279738" y="5374011"/>
            <a:ext cx="28660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Emily Haber, CEO</a:t>
            </a:r>
          </a:p>
        </p:txBody>
      </p:sp>
      <p:sp>
        <p:nvSpPr>
          <p:cNvPr id="16" name="TextBox 15">
            <a:extLst>
              <a:ext uri="{FF2B5EF4-FFF2-40B4-BE49-F238E27FC236}">
                <a16:creationId xmlns:a16="http://schemas.microsoft.com/office/drawing/2014/main" id="{1D98A8B4-152D-8B33-2A3C-97D16DEE11DC}"/>
              </a:ext>
            </a:extLst>
          </p:cNvPr>
          <p:cNvSpPr txBox="1"/>
          <p:nvPr/>
        </p:nvSpPr>
        <p:spPr>
          <a:xfrm>
            <a:off x="3772865" y="5374012"/>
            <a:ext cx="41076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Nathanael Shea, </a:t>
            </a:r>
            <a:endParaRPr lang="en-US"/>
          </a:p>
          <a:p>
            <a:r>
              <a:rPr lang="en-US" b="1"/>
              <a:t>Director of Public Policy</a:t>
            </a:r>
            <a:endParaRPr lang="en-US"/>
          </a:p>
        </p:txBody>
      </p:sp>
      <p:sp>
        <p:nvSpPr>
          <p:cNvPr id="17" name="TextBox 16">
            <a:extLst>
              <a:ext uri="{FF2B5EF4-FFF2-40B4-BE49-F238E27FC236}">
                <a16:creationId xmlns:a16="http://schemas.microsoft.com/office/drawing/2014/main" id="{F66BF8C9-9D37-88BF-B24E-692BBBBB922A}"/>
              </a:ext>
            </a:extLst>
          </p:cNvPr>
          <p:cNvSpPr txBox="1"/>
          <p:nvPr/>
        </p:nvSpPr>
        <p:spPr>
          <a:xfrm>
            <a:off x="7390345" y="5369489"/>
            <a:ext cx="37315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Elana Brochin, </a:t>
            </a:r>
          </a:p>
          <a:p>
            <a:r>
              <a:rPr lang="en-US" b="1"/>
              <a:t>Director of Health Equity</a:t>
            </a:r>
          </a:p>
        </p:txBody>
      </p:sp>
      <p:sp>
        <p:nvSpPr>
          <p:cNvPr id="19" name="TextBox 18">
            <a:extLst>
              <a:ext uri="{FF2B5EF4-FFF2-40B4-BE49-F238E27FC236}">
                <a16:creationId xmlns:a16="http://schemas.microsoft.com/office/drawing/2014/main" id="{D1ED280B-6B50-AC70-B469-9EBD3D20560C}"/>
              </a:ext>
            </a:extLst>
          </p:cNvPr>
          <p:cNvSpPr txBox="1"/>
          <p:nvPr/>
        </p:nvSpPr>
        <p:spPr>
          <a:xfrm>
            <a:off x="10890028" y="5362931"/>
            <a:ext cx="28274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Don Bianchi, </a:t>
            </a:r>
          </a:p>
          <a:p>
            <a:r>
              <a:rPr lang="en-US" b="1"/>
              <a:t>Director of Housing </a:t>
            </a:r>
          </a:p>
        </p:txBody>
      </p:sp>
      <p:sp>
        <p:nvSpPr>
          <p:cNvPr id="21" name="TextBox 20">
            <a:extLst>
              <a:ext uri="{FF2B5EF4-FFF2-40B4-BE49-F238E27FC236}">
                <a16:creationId xmlns:a16="http://schemas.microsoft.com/office/drawing/2014/main" id="{FF9DA63C-99CB-E472-AA74-3277F6CAB73C}"/>
              </a:ext>
            </a:extLst>
          </p:cNvPr>
          <p:cNvSpPr txBox="1"/>
          <p:nvPr/>
        </p:nvSpPr>
        <p:spPr>
          <a:xfrm>
            <a:off x="14396581" y="5421820"/>
            <a:ext cx="38868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Yari DeJesus, </a:t>
            </a:r>
          </a:p>
          <a:p>
            <a:r>
              <a:rPr lang="en-US" b="1"/>
              <a:t>Director of Economic Development</a:t>
            </a:r>
          </a:p>
        </p:txBody>
      </p:sp>
      <p:sp>
        <p:nvSpPr>
          <p:cNvPr id="26" name="TextBox 25">
            <a:extLst>
              <a:ext uri="{FF2B5EF4-FFF2-40B4-BE49-F238E27FC236}">
                <a16:creationId xmlns:a16="http://schemas.microsoft.com/office/drawing/2014/main" id="{3FE28EFC-5A67-270B-4FC6-EB57D0BEDF6F}"/>
              </a:ext>
            </a:extLst>
          </p:cNvPr>
          <p:cNvSpPr txBox="1"/>
          <p:nvPr/>
        </p:nvSpPr>
        <p:spPr>
          <a:xfrm>
            <a:off x="1165831" y="9520349"/>
            <a:ext cx="29627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Grace Dowling, </a:t>
            </a:r>
          </a:p>
          <a:p>
            <a:r>
              <a:rPr lang="en-US" b="1"/>
              <a:t>Health Equity Intern</a:t>
            </a:r>
          </a:p>
        </p:txBody>
      </p:sp>
      <p:sp>
        <p:nvSpPr>
          <p:cNvPr id="29" name="TextBox 28">
            <a:extLst>
              <a:ext uri="{FF2B5EF4-FFF2-40B4-BE49-F238E27FC236}">
                <a16:creationId xmlns:a16="http://schemas.microsoft.com/office/drawing/2014/main" id="{E00E93BB-B74C-4A73-DC31-C1A1439CDD90}"/>
              </a:ext>
            </a:extLst>
          </p:cNvPr>
          <p:cNvSpPr txBox="1"/>
          <p:nvPr/>
        </p:nvSpPr>
        <p:spPr>
          <a:xfrm>
            <a:off x="4884205" y="9536475"/>
            <a:ext cx="31454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Shirronda Almeida, </a:t>
            </a:r>
          </a:p>
          <a:p>
            <a:r>
              <a:rPr lang="en-US" b="1"/>
              <a:t>Mel King Institute Director</a:t>
            </a:r>
          </a:p>
        </p:txBody>
      </p:sp>
      <p:sp>
        <p:nvSpPr>
          <p:cNvPr id="30" name="TextBox 29">
            <a:extLst>
              <a:ext uri="{FF2B5EF4-FFF2-40B4-BE49-F238E27FC236}">
                <a16:creationId xmlns:a16="http://schemas.microsoft.com/office/drawing/2014/main" id="{DEE38B9D-1937-711F-B1A9-D940640C5B7B}"/>
              </a:ext>
            </a:extLst>
          </p:cNvPr>
          <p:cNvSpPr txBox="1"/>
          <p:nvPr/>
        </p:nvSpPr>
        <p:spPr>
          <a:xfrm>
            <a:off x="8724344" y="9580145"/>
            <a:ext cx="41273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Kavi Neva, Mel King Institute </a:t>
            </a:r>
            <a:endParaRPr lang="en-US"/>
          </a:p>
          <a:p>
            <a:r>
              <a:rPr lang="en-US" b="1"/>
              <a:t>Special Initiatives Fellow</a:t>
            </a:r>
            <a:endParaRPr lang="en-US"/>
          </a:p>
        </p:txBody>
      </p:sp>
      <p:sp>
        <p:nvSpPr>
          <p:cNvPr id="32" name="TextBox 31">
            <a:extLst>
              <a:ext uri="{FF2B5EF4-FFF2-40B4-BE49-F238E27FC236}">
                <a16:creationId xmlns:a16="http://schemas.microsoft.com/office/drawing/2014/main" id="{175CA4D2-DAF0-9891-C1BE-478554E3C34F}"/>
              </a:ext>
            </a:extLst>
          </p:cNvPr>
          <p:cNvSpPr txBox="1"/>
          <p:nvPr/>
        </p:nvSpPr>
        <p:spPr>
          <a:xfrm>
            <a:off x="12844978" y="9501323"/>
            <a:ext cx="21356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Ping Wang</a:t>
            </a:r>
          </a:p>
          <a:p>
            <a:r>
              <a:rPr lang="en-US" b="1"/>
              <a:t>Staff Accountant</a:t>
            </a:r>
          </a:p>
        </p:txBody>
      </p:sp>
      <p:pic>
        <p:nvPicPr>
          <p:cNvPr id="35" name="Picture 34" descr="A person smiling at camera&#10;&#10;Description automatically generated">
            <a:extLst>
              <a:ext uri="{FF2B5EF4-FFF2-40B4-BE49-F238E27FC236}">
                <a16:creationId xmlns:a16="http://schemas.microsoft.com/office/drawing/2014/main" id="{9F9616F4-D0B4-1AA5-F02A-F54676F12A44}"/>
              </a:ext>
            </a:extLst>
          </p:cNvPr>
          <p:cNvPicPr>
            <a:picLocks noChangeAspect="1"/>
          </p:cNvPicPr>
          <p:nvPr/>
        </p:nvPicPr>
        <p:blipFill>
          <a:blip r:embed="rId9"/>
          <a:srcRect l="-1674" t="11987" r="-1453" b="14843"/>
          <a:stretch/>
        </p:blipFill>
        <p:spPr>
          <a:xfrm>
            <a:off x="7399560" y="2157928"/>
            <a:ext cx="3146254" cy="3155448"/>
          </a:xfrm>
          <a:prstGeom prst="rect">
            <a:avLst/>
          </a:prstGeom>
        </p:spPr>
      </p:pic>
      <p:pic>
        <p:nvPicPr>
          <p:cNvPr id="31" name="Picture 30" descr="A person in a blue blazer smiling&#10;&#10;Description automatically generated">
            <a:extLst>
              <a:ext uri="{FF2B5EF4-FFF2-40B4-BE49-F238E27FC236}">
                <a16:creationId xmlns:a16="http://schemas.microsoft.com/office/drawing/2014/main" id="{C7D3448C-4B2A-9097-1BAF-74FE05083258}"/>
              </a:ext>
            </a:extLst>
          </p:cNvPr>
          <p:cNvPicPr>
            <a:picLocks noChangeAspect="1"/>
          </p:cNvPicPr>
          <p:nvPr/>
        </p:nvPicPr>
        <p:blipFill>
          <a:blip r:embed="rId10" cstate="print">
            <a:extLst>
              <a:ext uri="{28A0092B-C50C-407E-A947-70E740481C1C}">
                <a14:useLocalDpi xmlns:a14="http://schemas.microsoft.com/office/drawing/2010/main" val="0"/>
              </a:ext>
            </a:extLst>
          </a:blip>
          <a:srcRect l="1312" t="8370" r="-841" b="18712"/>
          <a:stretch/>
        </p:blipFill>
        <p:spPr>
          <a:xfrm>
            <a:off x="158448" y="2150962"/>
            <a:ext cx="3440265" cy="3224149"/>
          </a:xfrm>
          <a:prstGeom prst="rect">
            <a:avLst/>
          </a:prstGeom>
        </p:spPr>
      </p:pic>
      <p:pic>
        <p:nvPicPr>
          <p:cNvPr id="33" name="Picture 32" descr="A person standing in front of a mural&#10;&#10;Description automatically generated">
            <a:extLst>
              <a:ext uri="{FF2B5EF4-FFF2-40B4-BE49-F238E27FC236}">
                <a16:creationId xmlns:a16="http://schemas.microsoft.com/office/drawing/2014/main" id="{BFE839AF-8934-D2C7-01D4-212C62CBEE39}"/>
              </a:ext>
            </a:extLst>
          </p:cNvPr>
          <p:cNvPicPr>
            <a:picLocks noChangeAspect="1"/>
          </p:cNvPicPr>
          <p:nvPr/>
        </p:nvPicPr>
        <p:blipFill>
          <a:blip r:embed="rId11"/>
          <a:srcRect l="36326" t="7815" r="3289" b="-247"/>
          <a:stretch/>
        </p:blipFill>
        <p:spPr>
          <a:xfrm>
            <a:off x="8722894" y="6336837"/>
            <a:ext cx="3400974" cy="3167771"/>
          </a:xfrm>
          <a:prstGeom prst="rect">
            <a:avLst/>
          </a:prstGeom>
        </p:spPr>
      </p:pic>
    </p:spTree>
    <p:extLst>
      <p:ext uri="{BB962C8B-B14F-4D97-AF65-F5344CB8AC3E}">
        <p14:creationId xmlns:p14="http://schemas.microsoft.com/office/powerpoint/2010/main" val="3722104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7381C01D0744488C79200BBAF9BC5F" ma:contentTypeVersion="22" ma:contentTypeDescription="Create a new document." ma:contentTypeScope="" ma:versionID="7be3f98556ce74b76991233fbeb389c8">
  <xsd:schema xmlns:xsd="http://www.w3.org/2001/XMLSchema" xmlns:xs="http://www.w3.org/2001/XMLSchema" xmlns:p="http://schemas.microsoft.com/office/2006/metadata/properties" xmlns:ns2="5c3120aa-4362-40a7-b179-624d31c9584b" xmlns:ns3="1ddc0a50-9fb7-477b-a615-6be3ff4e0548" targetNamespace="http://schemas.microsoft.com/office/2006/metadata/properties" ma:root="true" ma:fieldsID="e88a148006331f05f154ead8d12e1a86" ns2:_="" ns3:_="">
    <xsd:import namespace="5c3120aa-4362-40a7-b179-624d31c9584b"/>
    <xsd:import namespace="1ddc0a50-9fb7-477b-a615-6be3ff4e0548"/>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File_x0020_Type0"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3120aa-4362-40a7-b179-624d31c9584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6" nillable="true" ma:displayName="Taxonomy Catch All Column" ma:hidden="true" ma:list="{5f85c06b-a632-483b-b379-7b8d0e9c885a}" ma:internalName="TaxCatchAll" ma:showField="CatchAllData" ma:web="5c3120aa-4362-40a7-b179-624d31c9584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ddc0a50-9fb7-477b-a615-6be3ff4e0548"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File_x0020_Type0" ma:index="23" nillable="true" ma:displayName="File Type" ma:default=".pdf" ma:description="File Type" ma:format="Dropdown" ma:internalName="File_x0020_Type0">
      <xsd:simpleType>
        <xsd:restriction base="dms:Choice">
          <xsd:enumeration value=".pdf"/>
          <xsd:enumeration value=".xlsx"/>
          <xsd:enumeration value=".doc"/>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f0e5cea4-9417-432a-a765-9c0028a289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ddc0a50-9fb7-477b-a615-6be3ff4e0548">
      <Terms xmlns="http://schemas.microsoft.com/office/infopath/2007/PartnerControls"/>
    </lcf76f155ced4ddcb4097134ff3c332f>
    <File_x0020_Type0 xmlns="1ddc0a50-9fb7-477b-a615-6be3ff4e0548">.pdf</File_x0020_Type0>
    <TaxCatchAll xmlns="5c3120aa-4362-40a7-b179-624d31c9584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2A7EA7-5656-4BB1-A78B-46F304A9040F}">
  <ds:schemaRefs>
    <ds:schemaRef ds:uri="1ddc0a50-9fb7-477b-a615-6be3ff4e0548"/>
    <ds:schemaRef ds:uri="5c3120aa-4362-40a7-b179-624d31c958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D3E8DFF-A064-4440-A9D1-06FA2B96A29E}">
  <ds:schemaRefs>
    <ds:schemaRef ds:uri="http://purl.org/dc/dcmitype/"/>
    <ds:schemaRef ds:uri="http://schemas.microsoft.com/office/2006/documentManagement/types"/>
    <ds:schemaRef ds:uri="http://purl.org/dc/elements/1.1/"/>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 ds:uri="http://purl.org/dc/terms/"/>
    <ds:schemaRef ds:uri="1ddc0a50-9fb7-477b-a615-6be3ff4e0548"/>
    <ds:schemaRef ds:uri="5c3120aa-4362-40a7-b179-624d31c9584b"/>
  </ds:schemaRefs>
</ds:datastoreItem>
</file>

<file path=customXml/itemProps3.xml><?xml version="1.0" encoding="utf-8"?>
<ds:datastoreItem xmlns:ds="http://schemas.openxmlformats.org/officeDocument/2006/customXml" ds:itemID="{69375AF7-744A-4ABA-8061-6A57635BE4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2088</Words>
  <Application>Microsoft Office PowerPoint</Application>
  <PresentationFormat>Custom</PresentationFormat>
  <Paragraphs>412</Paragraphs>
  <Slides>33</Slides>
  <Notes>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33</vt:i4>
      </vt:variant>
    </vt:vector>
  </HeadingPairs>
  <TitlesOfParts>
    <vt:vector size="49" baseType="lpstr">
      <vt:lpstr>Canva Sans 2</vt:lpstr>
      <vt:lpstr>Aptos</vt:lpstr>
      <vt:lpstr>Courier New</vt:lpstr>
      <vt:lpstr>Arial,Sans-Serif</vt:lpstr>
      <vt:lpstr>Canva Sans 2 Bold</vt:lpstr>
      <vt:lpstr>Wingdings</vt:lpstr>
      <vt:lpstr>Aptos Display</vt:lpstr>
      <vt:lpstr>Poppins Light</vt:lpstr>
      <vt:lpstr>Poppins Bold</vt:lpstr>
      <vt:lpstr>Calibri</vt:lpstr>
      <vt:lpstr>Poppins</vt:lpstr>
      <vt:lpstr>Arial</vt:lpstr>
      <vt:lpstr>Canva Sans 1 Bold</vt:lpstr>
      <vt:lpstr>Poppins Ultra-Bold</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MACDC Annual Meeting 2023</dc:title>
  <dc:creator>Emily Haber</dc:creator>
  <cp:lastModifiedBy>Yaritza DeJesus</cp:lastModifiedBy>
  <cp:revision>1</cp:revision>
  <dcterms:created xsi:type="dcterms:W3CDTF">2006-08-16T00:00:00Z</dcterms:created>
  <dcterms:modified xsi:type="dcterms:W3CDTF">2024-11-22T20:49:23Z</dcterms:modified>
  <dc:identifier>DAFy9OMYaig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0x010100F77381C01D0744488C79200BBAF9BC5F</vt:lpwstr>
  </property>
  <property fmtid="{D5CDD505-2E9C-101B-9397-08002B2CF9AE}" pid="3" name="MediaServiceImageTags">
    <vt:lpwstr/>
  </property>
</Properties>
</file>